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72" r:id="rId2"/>
    <p:sldId id="258" r:id="rId3"/>
    <p:sldId id="289" r:id="rId4"/>
    <p:sldId id="639" r:id="rId5"/>
    <p:sldId id="683" r:id="rId6"/>
    <p:sldId id="685" r:id="rId7"/>
    <p:sldId id="688" r:id="rId8"/>
    <p:sldId id="696" r:id="rId9"/>
    <p:sldId id="655" r:id="rId10"/>
    <p:sldId id="690" r:id="rId11"/>
    <p:sldId id="697" r:id="rId12"/>
    <p:sldId id="607" r:id="rId13"/>
    <p:sldId id="287" r:id="rId14"/>
    <p:sldId id="281" r:id="rId15"/>
    <p:sldId id="280" r:id="rId16"/>
    <p:sldId id="692" r:id="rId17"/>
    <p:sldId id="694" r:id="rId18"/>
    <p:sldId id="695" r:id="rId19"/>
    <p:sldId id="286" r:id="rId20"/>
  </p:sldIdLst>
  <p:sldSz cx="12190413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10">
          <p15:clr>
            <a:srgbClr val="A4A3A4"/>
          </p15:clr>
        </p15:guide>
        <p15:guide id="3" orient="horz" pos="1349">
          <p15:clr>
            <a:srgbClr val="A4A3A4"/>
          </p15:clr>
        </p15:guide>
        <p15:guide id="4" pos="3840">
          <p15:clr>
            <a:srgbClr val="A4A3A4"/>
          </p15:clr>
        </p15:guide>
        <p15:guide id="5" pos="577">
          <p15:clr>
            <a:srgbClr val="A4A3A4"/>
          </p15:clr>
        </p15:guide>
        <p15:guide id="6" pos="710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g1G1T1Dhghe3yB7fCBvAHkcOL4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BE8"/>
    <a:srgbClr val="97BE0D"/>
    <a:srgbClr val="F7D0F1"/>
    <a:srgbClr val="E673D6"/>
    <a:srgbClr val="C724B1"/>
    <a:srgbClr val="6E6259"/>
    <a:srgbClr val="B4E5F7"/>
    <a:srgbClr val="E6E4E2"/>
    <a:srgbClr val="83786F"/>
    <a:srgbClr val="44B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2825"/>
  </p:normalViewPr>
  <p:slideViewPr>
    <p:cSldViewPr snapToGrid="0">
      <p:cViewPr varScale="1">
        <p:scale>
          <a:sx n="107" d="100"/>
          <a:sy n="107" d="100"/>
        </p:scale>
        <p:origin x="840" y="176"/>
      </p:cViewPr>
      <p:guideLst>
        <p:guide orient="horz" pos="2160"/>
        <p:guide orient="horz" pos="710"/>
        <p:guide orient="horz" pos="1349"/>
        <p:guide pos="3840"/>
        <p:guide pos="577"/>
        <p:guide pos="71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6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52B83-1663-4A35-9298-DAD291D97C4E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2220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52B83-1663-4A35-9298-DAD291D97C4E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9195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2" name="Google Shape;612;p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3816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4" name="Google Shape;1144;p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b="1" dirty="0"/>
          </a:p>
        </p:txBody>
      </p:sp>
      <p:sp>
        <p:nvSpPr>
          <p:cNvPr id="1145" name="Google Shape;1145;p1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20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52B83-1663-4A35-9298-DAD291D97C4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118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52B83-1663-4A35-9298-DAD291D97C4E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677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52B83-1663-4A35-9298-DAD291D97C4E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86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52B83-1663-4A35-9298-DAD291D97C4E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618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" name="Google Shape;318;p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720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 lang="nl-NL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082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9" name="Google Shape;759;p1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4.1: The ZiRA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Business Function Model</a:t>
            </a:r>
            <a:endParaRPr lang="nl-NL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0" name="Google Shape;760;p1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52B83-1663-4A35-9298-DAD291D97C4E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494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52B83-1663-4A35-9298-DAD291D97C4E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6967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52B83-1663-4A35-9298-DAD291D97C4E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195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jdelijke aanduiding voor afbeelding 258">
            <a:extLst>
              <a:ext uri="{FF2B5EF4-FFF2-40B4-BE49-F238E27FC236}">
                <a16:creationId xmlns:a16="http://schemas.microsoft.com/office/drawing/2014/main" id="{F98006CE-3ED4-4716-9276-70CE79695B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" y="331290"/>
            <a:ext cx="4638634" cy="6178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Titel #1</a:t>
            </a:r>
          </a:p>
        </p:txBody>
      </p:sp>
      <p:sp>
        <p:nvSpPr>
          <p:cNvPr id="398" name="Tijdelijke aanduiding voor verticale tekst 2">
            <a:extLst>
              <a:ext uri="{FF2B5EF4-FFF2-40B4-BE49-F238E27FC236}">
                <a16:creationId xmlns:a16="http://schemas.microsoft.com/office/drawing/2014/main" id="{A66889C6-F427-4E5E-919E-A75515DD637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-14369" y="332507"/>
            <a:ext cx="619562" cy="6180628"/>
          </a:xfrm>
          <a:solidFill>
            <a:srgbClr val="E16E22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0" name="Titel 7">
            <a:extLst>
              <a:ext uri="{FF2B5EF4-FFF2-40B4-BE49-F238E27FC236}">
                <a16:creationId xmlns:a16="http://schemas.microsoft.com/office/drawing/2014/main" id="{E19C4416-C540-4361-BC2F-38F33A2CCD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2489" y="904139"/>
            <a:ext cx="6381533" cy="1807219"/>
          </a:xfrm>
        </p:spPr>
        <p:txBody>
          <a:bodyPr anchor="ctr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l-NL"/>
              <a:t>Titel van de presentatie</a:t>
            </a:r>
            <a:br>
              <a:rPr lang="nl-NL"/>
            </a:br>
            <a:r>
              <a:rPr lang="nl-NL"/>
              <a:t>max. 3 regels</a:t>
            </a:r>
          </a:p>
        </p:txBody>
      </p:sp>
      <p:sp>
        <p:nvSpPr>
          <p:cNvPr id="251" name="Tijdelijke aanduiding voor verticale tekst 2">
            <a:extLst>
              <a:ext uri="{FF2B5EF4-FFF2-40B4-BE49-F238E27FC236}">
                <a16:creationId xmlns:a16="http://schemas.microsoft.com/office/drawing/2014/main" id="{8F8B50AB-B582-4E29-85F7-81AF8B3BD00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43804" y="3290558"/>
            <a:ext cx="6360218" cy="307852"/>
          </a:xfrm>
        </p:spPr>
        <p:txBody>
          <a:bodyPr vert="horz" lIns="0" tIns="0" rIns="0" bIns="0"/>
          <a:lstStyle>
            <a:lvl1pPr>
              <a:buNone/>
              <a:defRPr sz="18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252" name="Tijdelijke aanduiding voor verticale tekst 2">
            <a:extLst>
              <a:ext uri="{FF2B5EF4-FFF2-40B4-BE49-F238E27FC236}">
                <a16:creationId xmlns:a16="http://schemas.microsoft.com/office/drawing/2014/main" id="{3565BDB3-0DE7-468E-A623-A904BA625AF2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5243804" y="3624863"/>
            <a:ext cx="6360218" cy="307852"/>
          </a:xfrm>
        </p:spPr>
        <p:txBody>
          <a:bodyPr vert="horz" lIns="0" tIns="0" rIns="0" bIns="0"/>
          <a:lstStyle>
            <a:lvl1pPr>
              <a:buNone/>
              <a:defRPr sz="18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148" name="Tijdelijke aanduiding voor verticale tekst 2">
            <a:extLst>
              <a:ext uri="{FF2B5EF4-FFF2-40B4-BE49-F238E27FC236}">
                <a16:creationId xmlns:a16="http://schemas.microsoft.com/office/drawing/2014/main" id="{05A6068A-EEB0-48D3-B7EF-7469BD576ACB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018230" y="5851722"/>
            <a:ext cx="3595863" cy="679820"/>
          </a:xfrm>
          <a:blipFill>
            <a:blip r:embed="rId2"/>
            <a:srcRect/>
            <a:stretch>
              <a:fillRect t="-7917" b="-667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2" name="Tijdelijke aanduiding voor verticale tekst 2">
            <a:extLst>
              <a:ext uri="{FF2B5EF4-FFF2-40B4-BE49-F238E27FC236}">
                <a16:creationId xmlns:a16="http://schemas.microsoft.com/office/drawing/2014/main" id="{CC9D9A1A-9991-4221-AE18-941A6C91538D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605183" y="332509"/>
            <a:ext cx="427919" cy="6180627"/>
          </a:xfrm>
          <a:solidFill>
            <a:schemeClr val="accent1">
              <a:alpha val="60000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47" name="Tijdelijke aanduiding voor verticale tekst 2">
            <a:extLst>
              <a:ext uri="{FF2B5EF4-FFF2-40B4-BE49-F238E27FC236}">
                <a16:creationId xmlns:a16="http://schemas.microsoft.com/office/drawing/2014/main" id="{794FBB73-38BA-4ACF-B433-D6AB7AA1ADC9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5245445" y="6400081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53" name="Tijdelijke aanduiding voor verticale tekst 2">
            <a:extLst>
              <a:ext uri="{FF2B5EF4-FFF2-40B4-BE49-F238E27FC236}">
                <a16:creationId xmlns:a16="http://schemas.microsoft.com/office/drawing/2014/main" id="{9F051A4C-3F94-4A3B-BF57-4EB5B428A60B}"/>
              </a:ext>
            </a:extLst>
          </p:cNvPr>
          <p:cNvSpPr>
            <a:spLocks noGrp="1"/>
          </p:cNvSpPr>
          <p:nvPr>
            <p:ph type="body" orient="vert" idx="71" hasCustomPrompt="1"/>
          </p:nvPr>
        </p:nvSpPr>
        <p:spPr>
          <a:xfrm>
            <a:off x="6159727" y="6400081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54" name="Tijdelijke aanduiding voor datum 3">
            <a:extLst>
              <a:ext uri="{FF2B5EF4-FFF2-40B4-BE49-F238E27FC236}">
                <a16:creationId xmlns:a16="http://schemas.microsoft.com/office/drawing/2014/main" id="{A56060FA-08BC-4117-B178-7684ABD5D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4807" y="6382596"/>
            <a:ext cx="911093" cy="169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>
                <a:solidFill>
                  <a:srgbClr val="3C3A34"/>
                </a:solidFill>
              </a:defRPr>
            </a:lvl1pPr>
          </a:lstStyle>
          <a:p>
            <a:fld id="{371AF353-BECA-46D4-8459-4092C118212C}" type="datetime1">
              <a:rPr lang="nl-NL" smtClean="0"/>
              <a:t>15-09-2023</a:t>
            </a:fld>
            <a:endParaRPr lang="nl-NL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178E815-29AC-075B-1C64-63A52832A26A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189" name="Rechthoek 329">
              <a:extLst>
                <a:ext uri="{FF2B5EF4-FFF2-40B4-BE49-F238E27FC236}">
                  <a16:creationId xmlns:a16="http://schemas.microsoft.com/office/drawing/2014/main" id="{8A3F2B9B-FB6D-463B-AFB8-A6A8F29488D8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90" name="Ovaal 317">
              <a:extLst>
                <a:ext uri="{FF2B5EF4-FFF2-40B4-BE49-F238E27FC236}">
                  <a16:creationId xmlns:a16="http://schemas.microsoft.com/office/drawing/2014/main" id="{6BF11621-8A09-493B-947E-210090759521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1" name="Rechthoek 328">
              <a:extLst>
                <a:ext uri="{FF2B5EF4-FFF2-40B4-BE49-F238E27FC236}">
                  <a16:creationId xmlns:a16="http://schemas.microsoft.com/office/drawing/2014/main" id="{B99D80BE-92C8-41A3-9543-3BCC87526458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2" name="Ovaal 205">
              <a:extLst>
                <a:ext uri="{FF2B5EF4-FFF2-40B4-BE49-F238E27FC236}">
                  <a16:creationId xmlns:a16="http://schemas.microsoft.com/office/drawing/2014/main" id="{22417B75-AEAE-4284-9A1C-2BA59AD43AB2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5" name="Rechthoek 100">
              <a:extLst>
                <a:ext uri="{FF2B5EF4-FFF2-40B4-BE49-F238E27FC236}">
                  <a16:creationId xmlns:a16="http://schemas.microsoft.com/office/drawing/2014/main" id="{F38E4952-1F00-4F60-9EA5-F01090193363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99" name="Groep 276">
              <a:extLst>
                <a:ext uri="{FF2B5EF4-FFF2-40B4-BE49-F238E27FC236}">
                  <a16:creationId xmlns:a16="http://schemas.microsoft.com/office/drawing/2014/main" id="{3F14A20A-14BC-42BF-B9E1-41E11FE21E4C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229" name="Groep 277">
                <a:extLst>
                  <a:ext uri="{FF2B5EF4-FFF2-40B4-BE49-F238E27FC236}">
                    <a16:creationId xmlns:a16="http://schemas.microsoft.com/office/drawing/2014/main" id="{E7D2A09A-9FBE-4515-8BF9-8D22FE213B9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31" name="Vrije vorm: vorm 279">
                  <a:extLst>
                    <a:ext uri="{FF2B5EF4-FFF2-40B4-BE49-F238E27FC236}">
                      <a16:creationId xmlns:a16="http://schemas.microsoft.com/office/drawing/2014/main" id="{2E742D8A-73FF-40BC-8205-5FB0BC75B975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32" name="Groep 280">
                  <a:extLst>
                    <a:ext uri="{FF2B5EF4-FFF2-40B4-BE49-F238E27FC236}">
                      <a16:creationId xmlns:a16="http://schemas.microsoft.com/office/drawing/2014/main" id="{5AC82B54-9A05-4255-8F0A-18125442D3CF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33" name="Vrije vorm: vorm 281">
                    <a:extLst>
                      <a:ext uri="{FF2B5EF4-FFF2-40B4-BE49-F238E27FC236}">
                        <a16:creationId xmlns:a16="http://schemas.microsoft.com/office/drawing/2014/main" id="{2CB38D83-CF39-4446-A76E-5A63FDCCA19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34" name="Vrije vorm: vorm 282">
                    <a:extLst>
                      <a:ext uri="{FF2B5EF4-FFF2-40B4-BE49-F238E27FC236}">
                        <a16:creationId xmlns:a16="http://schemas.microsoft.com/office/drawing/2014/main" id="{F7D265A7-7345-4216-9554-1076452A48DB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30" name="Tekstvak 278">
                <a:extLst>
                  <a:ext uri="{FF2B5EF4-FFF2-40B4-BE49-F238E27FC236}">
                    <a16:creationId xmlns:a16="http://schemas.microsoft.com/office/drawing/2014/main" id="{947FC002-1CFB-4591-AED8-4FAE2C0049E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00" name="Groep 283">
              <a:extLst>
                <a:ext uri="{FF2B5EF4-FFF2-40B4-BE49-F238E27FC236}">
                  <a16:creationId xmlns:a16="http://schemas.microsoft.com/office/drawing/2014/main" id="{0F37D4A0-537B-4C49-A98D-FCB1A2112BCA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204" name="Groep 284">
                <a:extLst>
                  <a:ext uri="{FF2B5EF4-FFF2-40B4-BE49-F238E27FC236}">
                    <a16:creationId xmlns:a16="http://schemas.microsoft.com/office/drawing/2014/main" id="{5ADDC6A1-C06B-4841-9504-7DB44EDDF0F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7" name="Groep 287">
                  <a:extLst>
                    <a:ext uri="{FF2B5EF4-FFF2-40B4-BE49-F238E27FC236}">
                      <a16:creationId xmlns:a16="http://schemas.microsoft.com/office/drawing/2014/main" id="{8758B300-9FC0-4D61-822B-3F93F3549917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14" name="Groep 294">
                    <a:extLst>
                      <a:ext uri="{FF2B5EF4-FFF2-40B4-BE49-F238E27FC236}">
                        <a16:creationId xmlns:a16="http://schemas.microsoft.com/office/drawing/2014/main" id="{5F880BC3-560E-465D-A0FE-356810DB6F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26" name="Rechthoek 297">
                      <a:extLst>
                        <a:ext uri="{FF2B5EF4-FFF2-40B4-BE49-F238E27FC236}">
                          <a16:creationId xmlns:a16="http://schemas.microsoft.com/office/drawing/2014/main" id="{17215385-B421-4B6E-A38D-10F4211044D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7" name="Rechthoek 298">
                      <a:extLst>
                        <a:ext uri="{FF2B5EF4-FFF2-40B4-BE49-F238E27FC236}">
                          <a16:creationId xmlns:a16="http://schemas.microsoft.com/office/drawing/2014/main" id="{593ED5E7-100B-4109-AB58-D7412758FF9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8" name="Ovaal 299">
                      <a:extLst>
                        <a:ext uri="{FF2B5EF4-FFF2-40B4-BE49-F238E27FC236}">
                          <a16:creationId xmlns:a16="http://schemas.microsoft.com/office/drawing/2014/main" id="{3DE7E2E2-0895-4E7C-A10D-202051FCB8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15" name="Afbeelding 295">
                    <a:extLst>
                      <a:ext uri="{FF2B5EF4-FFF2-40B4-BE49-F238E27FC236}">
                        <a16:creationId xmlns:a16="http://schemas.microsoft.com/office/drawing/2014/main" id="{1CA1BB81-B7BB-4A76-BD90-DFD514D08D3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5" name="Afbeelding 296">
                    <a:extLst>
                      <a:ext uri="{FF2B5EF4-FFF2-40B4-BE49-F238E27FC236}">
                        <a16:creationId xmlns:a16="http://schemas.microsoft.com/office/drawing/2014/main" id="{794D95C8-069C-427A-B1E7-F3D1D25707E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8" name="Groep 288">
                  <a:extLst>
                    <a:ext uri="{FF2B5EF4-FFF2-40B4-BE49-F238E27FC236}">
                      <a16:creationId xmlns:a16="http://schemas.microsoft.com/office/drawing/2014/main" id="{A052042B-548D-4469-BEFA-53C05E439E8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2" name="Rechthoek 292">
                    <a:extLst>
                      <a:ext uri="{FF2B5EF4-FFF2-40B4-BE49-F238E27FC236}">
                        <a16:creationId xmlns:a16="http://schemas.microsoft.com/office/drawing/2014/main" id="{280012ED-3C69-4DA4-ADEF-08CEFDF6A4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" name="Rechthoek 293">
                    <a:extLst>
                      <a:ext uri="{FF2B5EF4-FFF2-40B4-BE49-F238E27FC236}">
                        <a16:creationId xmlns:a16="http://schemas.microsoft.com/office/drawing/2014/main" id="{B0DB9E30-0CD2-485A-ADDF-5F7BE45AE1F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9" name="Groep 289">
                  <a:extLst>
                    <a:ext uri="{FF2B5EF4-FFF2-40B4-BE49-F238E27FC236}">
                      <a16:creationId xmlns:a16="http://schemas.microsoft.com/office/drawing/2014/main" id="{81221F79-1D84-4A1F-8E33-44A704DFD87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0" name="Rechthoek 290">
                    <a:extLst>
                      <a:ext uri="{FF2B5EF4-FFF2-40B4-BE49-F238E27FC236}">
                        <a16:creationId xmlns:a16="http://schemas.microsoft.com/office/drawing/2014/main" id="{E3260CAB-DE35-49EA-8F85-E32E5A8E1E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91">
                    <a:extLst>
                      <a:ext uri="{FF2B5EF4-FFF2-40B4-BE49-F238E27FC236}">
                        <a16:creationId xmlns:a16="http://schemas.microsoft.com/office/drawing/2014/main" id="{0AA460E5-00FC-4DE4-9584-070EC0443DC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05" name="Rechthoek 285">
                <a:extLst>
                  <a:ext uri="{FF2B5EF4-FFF2-40B4-BE49-F238E27FC236}">
                    <a16:creationId xmlns:a16="http://schemas.microsoft.com/office/drawing/2014/main" id="{CD1D7F97-9FD0-494E-8B97-EBB93DC55F6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06" name="Gelijkbenige driehoek 286">
                <a:extLst>
                  <a:ext uri="{FF2B5EF4-FFF2-40B4-BE49-F238E27FC236}">
                    <a16:creationId xmlns:a16="http://schemas.microsoft.com/office/drawing/2014/main" id="{9E1A2A54-ADE5-452C-950E-39470BECDF5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1" name="Ovaal 300">
              <a:extLst>
                <a:ext uri="{FF2B5EF4-FFF2-40B4-BE49-F238E27FC236}">
                  <a16:creationId xmlns:a16="http://schemas.microsoft.com/office/drawing/2014/main" id="{6894D789-90FF-44ED-8325-D011AC3B9B96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2" name="Rechthoek 301">
              <a:extLst>
                <a:ext uri="{FF2B5EF4-FFF2-40B4-BE49-F238E27FC236}">
                  <a16:creationId xmlns:a16="http://schemas.microsoft.com/office/drawing/2014/main" id="{16EE4CF2-83B3-4946-B760-1553BC02C8FC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3" name="Rechthoek 302">
              <a:extLst>
                <a:ext uri="{FF2B5EF4-FFF2-40B4-BE49-F238E27FC236}">
                  <a16:creationId xmlns:a16="http://schemas.microsoft.com/office/drawing/2014/main" id="{8A343894-498C-48BB-AA12-37990F89F765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216" name="Groep 164">
            <a:extLst>
              <a:ext uri="{FF2B5EF4-FFF2-40B4-BE49-F238E27FC236}">
                <a16:creationId xmlns:a16="http://schemas.microsoft.com/office/drawing/2014/main" id="{ED9A478E-57B3-49E2-9B46-8D170016B153}"/>
              </a:ext>
            </a:extLst>
          </p:cNvPr>
          <p:cNvGrpSpPr/>
          <p:nvPr userDrawn="1"/>
        </p:nvGrpSpPr>
        <p:grpSpPr>
          <a:xfrm>
            <a:off x="4125218" y="7041796"/>
            <a:ext cx="7748399" cy="1584359"/>
            <a:chOff x="3940578" y="7033211"/>
            <a:chExt cx="7749408" cy="1584359"/>
          </a:xfrm>
        </p:grpSpPr>
        <p:sp>
          <p:nvSpPr>
            <p:cNvPr id="217" name="Rechthoek 170">
              <a:extLst>
                <a:ext uri="{FF2B5EF4-FFF2-40B4-BE49-F238E27FC236}">
                  <a16:creationId xmlns:a16="http://schemas.microsoft.com/office/drawing/2014/main" id="{BF1D17E2-526F-4E06-95B0-18C9CA5BFC94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18" name="Ovaal 171">
              <a:extLst>
                <a:ext uri="{FF2B5EF4-FFF2-40B4-BE49-F238E27FC236}">
                  <a16:creationId xmlns:a16="http://schemas.microsoft.com/office/drawing/2014/main" id="{5068AE01-446D-43C4-9356-4C2E6A9CCC9F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9" name="Rechthoek 172">
              <a:extLst>
                <a:ext uri="{FF2B5EF4-FFF2-40B4-BE49-F238E27FC236}">
                  <a16:creationId xmlns:a16="http://schemas.microsoft.com/office/drawing/2014/main" id="{26CFC629-9E1F-4BB5-985D-6E6A7226F9FA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0" name="Ovaal 173">
              <a:extLst>
                <a:ext uri="{FF2B5EF4-FFF2-40B4-BE49-F238E27FC236}">
                  <a16:creationId xmlns:a16="http://schemas.microsoft.com/office/drawing/2014/main" id="{B0A60078-6E2E-4C71-AF2F-529C3D00FAE0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1" name="Rechthoek 174">
              <a:extLst>
                <a:ext uri="{FF2B5EF4-FFF2-40B4-BE49-F238E27FC236}">
                  <a16:creationId xmlns:a16="http://schemas.microsoft.com/office/drawing/2014/main" id="{27846842-AD4B-45F8-A50C-12D6E7DF0724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22" name="Groep 175">
              <a:extLst>
                <a:ext uri="{FF2B5EF4-FFF2-40B4-BE49-F238E27FC236}">
                  <a16:creationId xmlns:a16="http://schemas.microsoft.com/office/drawing/2014/main" id="{5A29CEBA-B1D7-4079-B851-25A9830561BD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270" name="Rechthoek 178">
                <a:extLst>
                  <a:ext uri="{FF2B5EF4-FFF2-40B4-BE49-F238E27FC236}">
                    <a16:creationId xmlns:a16="http://schemas.microsoft.com/office/drawing/2014/main" id="{0DDD3C2C-EC56-4382-AD1B-52F126FA7E8D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71" name="Groep 179">
                <a:extLst>
                  <a:ext uri="{FF2B5EF4-FFF2-40B4-BE49-F238E27FC236}">
                    <a16:creationId xmlns:a16="http://schemas.microsoft.com/office/drawing/2014/main" id="{C7E286E3-0D6C-424A-B756-8187E1087A19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72" name="Rechthoek 180">
                  <a:extLst>
                    <a:ext uri="{FF2B5EF4-FFF2-40B4-BE49-F238E27FC236}">
                      <a16:creationId xmlns:a16="http://schemas.microsoft.com/office/drawing/2014/main" id="{0DCBEBEB-741E-422E-B8B1-C97903C476BC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3" name="Rechthoek 181">
                  <a:extLst>
                    <a:ext uri="{FF2B5EF4-FFF2-40B4-BE49-F238E27FC236}">
                      <a16:creationId xmlns:a16="http://schemas.microsoft.com/office/drawing/2014/main" id="{BEB58DC8-4ED0-4B89-ADFF-35FD550B8B41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74" name="Groep 182">
                  <a:extLst>
                    <a:ext uri="{FF2B5EF4-FFF2-40B4-BE49-F238E27FC236}">
                      <a16:creationId xmlns:a16="http://schemas.microsoft.com/office/drawing/2014/main" id="{2D097830-B127-4CE8-91FB-AF20A51682E6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287" name="Rechthoek: afgeronde hoeken 195">
                    <a:extLst>
                      <a:ext uri="{FF2B5EF4-FFF2-40B4-BE49-F238E27FC236}">
                        <a16:creationId xmlns:a16="http://schemas.microsoft.com/office/drawing/2014/main" id="{0206B26A-439B-4B91-8F06-E51316B9D9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8" name="Rechthoek 196">
                    <a:extLst>
                      <a:ext uri="{FF2B5EF4-FFF2-40B4-BE49-F238E27FC236}">
                        <a16:creationId xmlns:a16="http://schemas.microsoft.com/office/drawing/2014/main" id="{67A16C00-DBA0-4CF1-BDFA-A9D3016F02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9" name="Rechthoek 197">
                    <a:extLst>
                      <a:ext uri="{FF2B5EF4-FFF2-40B4-BE49-F238E27FC236}">
                        <a16:creationId xmlns:a16="http://schemas.microsoft.com/office/drawing/2014/main" id="{CB5482AB-57E9-4A54-B173-50D1D15569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0" name="Rechthoek 198">
                    <a:extLst>
                      <a:ext uri="{FF2B5EF4-FFF2-40B4-BE49-F238E27FC236}">
                        <a16:creationId xmlns:a16="http://schemas.microsoft.com/office/drawing/2014/main" id="{19CC0610-DFF8-4BA1-A7AF-B19E1926FE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1" name="Rechthoek 199">
                    <a:extLst>
                      <a:ext uri="{FF2B5EF4-FFF2-40B4-BE49-F238E27FC236}">
                        <a16:creationId xmlns:a16="http://schemas.microsoft.com/office/drawing/2014/main" id="{61BE1E2D-86A3-46A4-85FC-1864D6668E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2" name="Rechthoek 200">
                    <a:extLst>
                      <a:ext uri="{FF2B5EF4-FFF2-40B4-BE49-F238E27FC236}">
                        <a16:creationId xmlns:a16="http://schemas.microsoft.com/office/drawing/2014/main" id="{3C881C0E-66C9-4BE1-B2F5-D11A399B2E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75" name="Groep 183">
                  <a:extLst>
                    <a:ext uri="{FF2B5EF4-FFF2-40B4-BE49-F238E27FC236}">
                      <a16:creationId xmlns:a16="http://schemas.microsoft.com/office/drawing/2014/main" id="{35BD84C8-DE7A-4A42-8F8A-5C31F3CC4A0B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279" name="Groep 187">
                    <a:extLst>
                      <a:ext uri="{FF2B5EF4-FFF2-40B4-BE49-F238E27FC236}">
                        <a16:creationId xmlns:a16="http://schemas.microsoft.com/office/drawing/2014/main" id="{24F4DA21-0595-4FB1-B18F-A457C90E15E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281" name="Rechthoek: afgeronde hoeken 189">
                      <a:extLst>
                        <a:ext uri="{FF2B5EF4-FFF2-40B4-BE49-F238E27FC236}">
                          <a16:creationId xmlns:a16="http://schemas.microsoft.com/office/drawing/2014/main" id="{C011FC50-5656-426C-AA28-88D232671A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2" name="Rechthoek 190">
                      <a:extLst>
                        <a:ext uri="{FF2B5EF4-FFF2-40B4-BE49-F238E27FC236}">
                          <a16:creationId xmlns:a16="http://schemas.microsoft.com/office/drawing/2014/main" id="{C99BB19C-E708-4DEC-ADFB-21DA5AF12A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3" name="Rechthoek 191">
                      <a:extLst>
                        <a:ext uri="{FF2B5EF4-FFF2-40B4-BE49-F238E27FC236}">
                          <a16:creationId xmlns:a16="http://schemas.microsoft.com/office/drawing/2014/main" id="{4DC27143-3448-4E37-813C-568DE9762D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4" name="Rechthoek 192">
                      <a:extLst>
                        <a:ext uri="{FF2B5EF4-FFF2-40B4-BE49-F238E27FC236}">
                          <a16:creationId xmlns:a16="http://schemas.microsoft.com/office/drawing/2014/main" id="{5530BC5B-4861-441C-AC7D-530E336EC69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5" name="Rechthoek 193">
                      <a:extLst>
                        <a:ext uri="{FF2B5EF4-FFF2-40B4-BE49-F238E27FC236}">
                          <a16:creationId xmlns:a16="http://schemas.microsoft.com/office/drawing/2014/main" id="{104A2787-50DF-497A-9DCE-CA59C0518E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6" name="Rechthoek 194">
                      <a:extLst>
                        <a:ext uri="{FF2B5EF4-FFF2-40B4-BE49-F238E27FC236}">
                          <a16:creationId xmlns:a16="http://schemas.microsoft.com/office/drawing/2014/main" id="{1B3C3280-ACEA-4191-B3F4-501C419EA2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80" name="Boog 188">
                    <a:extLst>
                      <a:ext uri="{FF2B5EF4-FFF2-40B4-BE49-F238E27FC236}">
                        <a16:creationId xmlns:a16="http://schemas.microsoft.com/office/drawing/2014/main" id="{7B071F71-1FAF-4930-A0FD-C17BD016B143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76" name="Tekstvak 184">
                  <a:extLst>
                    <a:ext uri="{FF2B5EF4-FFF2-40B4-BE49-F238E27FC236}">
                      <a16:creationId xmlns:a16="http://schemas.microsoft.com/office/drawing/2014/main" id="{52A6090D-750D-41F8-915D-626CCD2521E3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277" name="Tekstvak 185">
                  <a:extLst>
                    <a:ext uri="{FF2B5EF4-FFF2-40B4-BE49-F238E27FC236}">
                      <a16:creationId xmlns:a16="http://schemas.microsoft.com/office/drawing/2014/main" id="{26A6802F-7B6A-4ABE-A2EC-392B5CD759A4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278" name="Vrije vorm: vorm 186">
                  <a:extLst>
                    <a:ext uri="{FF2B5EF4-FFF2-40B4-BE49-F238E27FC236}">
                      <a16:creationId xmlns:a16="http://schemas.microsoft.com/office/drawing/2014/main" id="{56A347A6-0353-49BA-A99A-B96D340F6D05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23" name="Ovaal 176">
              <a:extLst>
                <a:ext uri="{FF2B5EF4-FFF2-40B4-BE49-F238E27FC236}">
                  <a16:creationId xmlns:a16="http://schemas.microsoft.com/office/drawing/2014/main" id="{171008D2-FC28-4172-AD6A-1E7B3AC085F9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4" name="Rechthoek 177">
              <a:extLst>
                <a:ext uri="{FF2B5EF4-FFF2-40B4-BE49-F238E27FC236}">
                  <a16:creationId xmlns:a16="http://schemas.microsoft.com/office/drawing/2014/main" id="{80F75109-4939-4BB4-BA90-4F891030B720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6690BCC4-2EB3-1859-EA3A-F67CBE626AE0}"/>
              </a:ext>
            </a:extLst>
          </p:cNvPr>
          <p:cNvGrpSpPr/>
          <p:nvPr userDrawn="1"/>
        </p:nvGrpSpPr>
        <p:grpSpPr>
          <a:xfrm>
            <a:off x="-3785400" y="0"/>
            <a:ext cx="3592623" cy="4641338"/>
            <a:chOff x="-3785893" y="0"/>
            <a:chExt cx="3593091" cy="4641338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0D4766D-5BC3-4537-AF0A-C8AF7CBD23E0}"/>
                </a:ext>
              </a:extLst>
            </p:cNvPr>
            <p:cNvGrpSpPr/>
            <p:nvPr userDrawn="1"/>
          </p:nvGrpSpPr>
          <p:grpSpPr>
            <a:xfrm>
              <a:off x="-3785893" y="0"/>
              <a:ext cx="3593091" cy="4641338"/>
              <a:chOff x="12377867" y="0"/>
              <a:chExt cx="3593091" cy="4641338"/>
            </a:xfrm>
          </p:grpSpPr>
          <p:sp>
            <p:nvSpPr>
              <p:cNvPr id="112" name="Rechthoek 201">
                <a:extLst>
                  <a:ext uri="{FF2B5EF4-FFF2-40B4-BE49-F238E27FC236}">
                    <a16:creationId xmlns:a16="http://schemas.microsoft.com/office/drawing/2014/main" id="{99CD26D7-B2A5-46A0-9471-45575AFF8024}"/>
                  </a:ext>
                </a:extLst>
              </p:cNvPr>
              <p:cNvSpPr/>
              <p:nvPr userDrawn="1"/>
            </p:nvSpPr>
            <p:spPr>
              <a:xfrm>
                <a:off x="12377867" y="0"/>
                <a:ext cx="3593091" cy="46413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Tekstniveaus kiezen</a:t>
                </a:r>
              </a:p>
            </p:txBody>
          </p:sp>
          <p:sp>
            <p:nvSpPr>
              <p:cNvPr id="113" name="Ovaal 268">
                <a:extLst>
                  <a:ext uri="{FF2B5EF4-FFF2-40B4-BE49-F238E27FC236}">
                    <a16:creationId xmlns:a16="http://schemas.microsoft.com/office/drawing/2014/main" id="{EF03F61A-DC55-4549-A2A4-95DD464FE72B}"/>
                  </a:ext>
                </a:extLst>
              </p:cNvPr>
              <p:cNvSpPr/>
              <p:nvPr userDrawn="1"/>
            </p:nvSpPr>
            <p:spPr>
              <a:xfrm>
                <a:off x="12559849" y="183748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15" name="Ovaal 270">
                <a:extLst>
                  <a:ext uri="{FF2B5EF4-FFF2-40B4-BE49-F238E27FC236}">
                    <a16:creationId xmlns:a16="http://schemas.microsoft.com/office/drawing/2014/main" id="{4DAF055F-8565-4CC2-93B6-F6D9DB8FCB59}"/>
                  </a:ext>
                </a:extLst>
              </p:cNvPr>
              <p:cNvSpPr/>
              <p:nvPr userDrawn="1"/>
            </p:nvSpPr>
            <p:spPr>
              <a:xfrm>
                <a:off x="12559849" y="212876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16" name="Rechthoek 272">
                <a:extLst>
                  <a:ext uri="{FF2B5EF4-FFF2-40B4-BE49-F238E27FC236}">
                    <a16:creationId xmlns:a16="http://schemas.microsoft.com/office/drawing/2014/main" id="{C16749BB-9DAF-479C-B927-63707371D235}"/>
                  </a:ext>
                </a:extLst>
              </p:cNvPr>
              <p:cNvSpPr/>
              <p:nvPr userDrawn="1"/>
            </p:nvSpPr>
            <p:spPr>
              <a:xfrm>
                <a:off x="12559849" y="1196113"/>
                <a:ext cx="3229047" cy="45922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Gebruik onder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‘Start’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lijstniveau-knoppen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om een tekst niveau te kiezen.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Kies uit:</a:t>
                </a:r>
              </a:p>
            </p:txBody>
          </p:sp>
          <p:sp>
            <p:nvSpPr>
              <p:cNvPr id="118" name="Ovaal 274">
                <a:extLst>
                  <a:ext uri="{FF2B5EF4-FFF2-40B4-BE49-F238E27FC236}">
                    <a16:creationId xmlns:a16="http://schemas.microsoft.com/office/drawing/2014/main" id="{DC3DC79C-72BF-437F-A116-54ADFB0D303F}"/>
                  </a:ext>
                </a:extLst>
              </p:cNvPr>
              <p:cNvSpPr/>
              <p:nvPr userDrawn="1"/>
            </p:nvSpPr>
            <p:spPr>
              <a:xfrm>
                <a:off x="12559849" y="2420052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19" name="Ovaal 275">
                <a:extLst>
                  <a:ext uri="{FF2B5EF4-FFF2-40B4-BE49-F238E27FC236}">
                    <a16:creationId xmlns:a16="http://schemas.microsoft.com/office/drawing/2014/main" id="{0A1784C1-3B22-47F3-8AC6-0E9775B1A635}"/>
                  </a:ext>
                </a:extLst>
              </p:cNvPr>
              <p:cNvSpPr/>
              <p:nvPr userDrawn="1"/>
            </p:nvSpPr>
            <p:spPr>
              <a:xfrm>
                <a:off x="12559849" y="2711336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20" name="Rechthoek 276">
                <a:extLst>
                  <a:ext uri="{FF2B5EF4-FFF2-40B4-BE49-F238E27FC236}">
                    <a16:creationId xmlns:a16="http://schemas.microsoft.com/office/drawing/2014/main" id="{0A2E9722-69D9-4031-A737-9E86B232F735}"/>
                  </a:ext>
                </a:extLst>
              </p:cNvPr>
              <p:cNvSpPr/>
              <p:nvPr userDrawn="1"/>
            </p:nvSpPr>
            <p:spPr>
              <a:xfrm>
                <a:off x="12844617" y="1847465"/>
                <a:ext cx="2949220" cy="1800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n-lt"/>
                    <a:cs typeface="Calibri" panose="020F0502020204030204" pitchFamily="34" charset="0"/>
                  </a:rPr>
                  <a:t>Leestekst</a:t>
                </a:r>
              </a:p>
            </p:txBody>
          </p:sp>
          <p:sp>
            <p:nvSpPr>
              <p:cNvPr id="121" name="Ovaal 277">
                <a:extLst>
                  <a:ext uri="{FF2B5EF4-FFF2-40B4-BE49-F238E27FC236}">
                    <a16:creationId xmlns:a16="http://schemas.microsoft.com/office/drawing/2014/main" id="{4799672B-0382-42B6-9E15-91DB13BE04B8}"/>
                  </a:ext>
                </a:extLst>
              </p:cNvPr>
              <p:cNvSpPr/>
              <p:nvPr userDrawn="1"/>
            </p:nvSpPr>
            <p:spPr>
              <a:xfrm>
                <a:off x="12559849" y="3002620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22" name="Rechthoek 278">
                <a:extLst>
                  <a:ext uri="{FF2B5EF4-FFF2-40B4-BE49-F238E27FC236}">
                    <a16:creationId xmlns:a16="http://schemas.microsoft.com/office/drawing/2014/main" id="{66EABC23-EE85-482C-8FE9-1D721E0555A3}"/>
                  </a:ext>
                </a:extLst>
              </p:cNvPr>
              <p:cNvSpPr/>
              <p:nvPr userDrawn="1"/>
            </p:nvSpPr>
            <p:spPr>
              <a:xfrm>
                <a:off x="12844617" y="2722518"/>
                <a:ext cx="2949220" cy="1800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5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Subtitel</a:t>
                </a:r>
              </a:p>
            </p:txBody>
          </p:sp>
          <p:sp>
            <p:nvSpPr>
              <p:cNvPr id="123" name="Ovaal 279">
                <a:extLst>
                  <a:ext uri="{FF2B5EF4-FFF2-40B4-BE49-F238E27FC236}">
                    <a16:creationId xmlns:a16="http://schemas.microsoft.com/office/drawing/2014/main" id="{79D1E12A-4845-493C-8795-3343BBA4E6B2}"/>
                  </a:ext>
                </a:extLst>
              </p:cNvPr>
              <p:cNvSpPr/>
              <p:nvPr userDrawn="1"/>
            </p:nvSpPr>
            <p:spPr>
              <a:xfrm>
                <a:off x="12559849" y="329390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24" name="Rechthoek 280">
                <a:extLst>
                  <a:ext uri="{FF2B5EF4-FFF2-40B4-BE49-F238E27FC236}">
                    <a16:creationId xmlns:a16="http://schemas.microsoft.com/office/drawing/2014/main" id="{5F247B44-7E07-42ED-BABF-CB0B2D6F7DC1}"/>
                  </a:ext>
                </a:extLst>
              </p:cNvPr>
              <p:cNvSpPr/>
              <p:nvPr userDrawn="1"/>
            </p:nvSpPr>
            <p:spPr>
              <a:xfrm>
                <a:off x="12844617" y="2997127"/>
                <a:ext cx="2949220" cy="1800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6673" marR="0" lvl="0" indent="-266673" defTabSz="914309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6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n-lt"/>
                    <a:cs typeface="Calibri" panose="020F0502020204030204" pitchFamily="34" charset="0"/>
                  </a:rPr>
                  <a:t>Numerieke bullet</a:t>
                </a:r>
              </a:p>
            </p:txBody>
          </p:sp>
          <p:sp>
            <p:nvSpPr>
              <p:cNvPr id="125" name="Ovaal 281">
                <a:extLst>
                  <a:ext uri="{FF2B5EF4-FFF2-40B4-BE49-F238E27FC236}">
                    <a16:creationId xmlns:a16="http://schemas.microsoft.com/office/drawing/2014/main" id="{30C83B77-8C1C-4A83-87A2-D5C6A2DA497D}"/>
                  </a:ext>
                </a:extLst>
              </p:cNvPr>
              <p:cNvSpPr/>
              <p:nvPr userDrawn="1"/>
            </p:nvSpPr>
            <p:spPr>
              <a:xfrm>
                <a:off x="12559849" y="358518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26" name="Rechthoek 282">
                <a:extLst>
                  <a:ext uri="{FF2B5EF4-FFF2-40B4-BE49-F238E27FC236}">
                    <a16:creationId xmlns:a16="http://schemas.microsoft.com/office/drawing/2014/main" id="{21F44F95-DD19-41C8-834E-599DF350B000}"/>
                  </a:ext>
                </a:extLst>
              </p:cNvPr>
              <p:cNvSpPr/>
              <p:nvPr userDrawn="1"/>
            </p:nvSpPr>
            <p:spPr>
              <a:xfrm>
                <a:off x="12838202" y="3288516"/>
                <a:ext cx="2949220" cy="1800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6673" marR="0" lvl="0" indent="-266673" defTabSz="914309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6"/>
                  </a:buClr>
                  <a:buSzTx/>
                  <a:buFont typeface="+mj-lt"/>
                  <a:buAutoNum type="alphaLcPeriod"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n-lt"/>
                    <a:cs typeface="Calibri" panose="020F0502020204030204" pitchFamily="34" charset="0"/>
                  </a:rPr>
                  <a:t>Alfabetische bullet</a:t>
                </a:r>
              </a:p>
            </p:txBody>
          </p:sp>
          <p:sp>
            <p:nvSpPr>
              <p:cNvPr id="127" name="Ovaal 283">
                <a:extLst>
                  <a:ext uri="{FF2B5EF4-FFF2-40B4-BE49-F238E27FC236}">
                    <a16:creationId xmlns:a16="http://schemas.microsoft.com/office/drawing/2014/main" id="{C99A928D-ECDE-4D14-AA43-2B60CF8A4258}"/>
                  </a:ext>
                </a:extLst>
              </p:cNvPr>
              <p:cNvSpPr/>
              <p:nvPr userDrawn="1"/>
            </p:nvSpPr>
            <p:spPr>
              <a:xfrm>
                <a:off x="12559849" y="3876472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29" name="Ovaal 285">
                <a:extLst>
                  <a:ext uri="{FF2B5EF4-FFF2-40B4-BE49-F238E27FC236}">
                    <a16:creationId xmlns:a16="http://schemas.microsoft.com/office/drawing/2014/main" id="{5B994A80-EE7B-4838-A378-102FAFA5DC8A}"/>
                  </a:ext>
                </a:extLst>
              </p:cNvPr>
              <p:cNvSpPr/>
              <p:nvPr userDrawn="1"/>
            </p:nvSpPr>
            <p:spPr>
              <a:xfrm>
                <a:off x="12559849" y="416859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grpSp>
            <p:nvGrpSpPr>
              <p:cNvPr id="130" name="VOORBEELD">
                <a:extLst>
                  <a:ext uri="{FF2B5EF4-FFF2-40B4-BE49-F238E27FC236}">
                    <a16:creationId xmlns:a16="http://schemas.microsoft.com/office/drawing/2014/main" id="{285AE5F0-BFCD-4B4E-9E78-42141F45BFFD}"/>
                  </a:ext>
                </a:extLst>
              </p:cNvPr>
              <p:cNvGrpSpPr/>
              <p:nvPr userDrawn="1"/>
            </p:nvGrpSpPr>
            <p:grpSpPr>
              <a:xfrm>
                <a:off x="12558861" y="458674"/>
                <a:ext cx="3234311" cy="558875"/>
                <a:chOff x="-3605171" y="458674"/>
                <a:chExt cx="3234311" cy="558875"/>
              </a:xfrm>
            </p:grpSpPr>
            <p:sp>
              <p:nvSpPr>
                <p:cNvPr id="144" name="Rechthoek 291">
                  <a:extLst>
                    <a:ext uri="{FF2B5EF4-FFF2-40B4-BE49-F238E27FC236}">
                      <a16:creationId xmlns:a16="http://schemas.microsoft.com/office/drawing/2014/main" id="{95A9A765-C806-4DAF-9674-F5E560A803EB}"/>
                    </a:ext>
                  </a:extLst>
                </p:cNvPr>
                <p:cNvSpPr/>
                <p:nvPr userDrawn="1"/>
              </p:nvSpPr>
              <p:spPr>
                <a:xfrm>
                  <a:off x="-3604183" y="458674"/>
                  <a:ext cx="393459" cy="184058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1800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nl-NL" sz="9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Start</a:t>
                  </a:r>
                </a:p>
              </p:txBody>
            </p:sp>
            <p:sp>
              <p:nvSpPr>
                <p:cNvPr id="145" name="Rechthoek 292">
                  <a:extLst>
                    <a:ext uri="{FF2B5EF4-FFF2-40B4-BE49-F238E27FC236}">
                      <a16:creationId xmlns:a16="http://schemas.microsoft.com/office/drawing/2014/main" id="{E2975CEA-D720-40D8-999A-A954C9B07339}"/>
                    </a:ext>
                  </a:extLst>
                </p:cNvPr>
                <p:cNvSpPr/>
                <p:nvPr userDrawn="1"/>
              </p:nvSpPr>
              <p:spPr>
                <a:xfrm>
                  <a:off x="-3599184" y="621345"/>
                  <a:ext cx="383782" cy="27171"/>
                </a:xfrm>
                <a:prstGeom prst="rect">
                  <a:avLst/>
                </a:prstGeom>
                <a:solidFill>
                  <a:srgbClr val="B74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6" name="Groep 293">
                  <a:extLst>
                    <a:ext uri="{FF2B5EF4-FFF2-40B4-BE49-F238E27FC236}">
                      <a16:creationId xmlns:a16="http://schemas.microsoft.com/office/drawing/2014/main" id="{8176625F-E51D-44FC-864E-016B090DFCC2}"/>
                    </a:ext>
                  </a:extLst>
                </p:cNvPr>
                <p:cNvGrpSpPr/>
                <p:nvPr userDrawn="1"/>
              </p:nvGrpSpPr>
              <p:grpSpPr>
                <a:xfrm>
                  <a:off x="-3386247" y="830871"/>
                  <a:ext cx="139423" cy="109566"/>
                  <a:chOff x="-2866744" y="827071"/>
                  <a:chExt cx="168701" cy="132575"/>
                </a:xfrm>
              </p:grpSpPr>
              <p:grpSp>
                <p:nvGrpSpPr>
                  <p:cNvPr id="181" name="Groep 331">
                    <a:extLst>
                      <a:ext uri="{FF2B5EF4-FFF2-40B4-BE49-F238E27FC236}">
                        <a16:creationId xmlns:a16="http://schemas.microsoft.com/office/drawing/2014/main" id="{E19722A0-EFCB-411F-B30C-BB8B7EE023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866744" y="827071"/>
                    <a:ext cx="168701" cy="132575"/>
                    <a:chOff x="-2866744" y="827071"/>
                    <a:chExt cx="168701" cy="132575"/>
                  </a:xfrm>
                </p:grpSpPr>
                <p:cxnSp>
                  <p:nvCxnSpPr>
                    <p:cNvPr id="183" name="Rechte verbindingslijn 333">
                      <a:extLst>
                        <a:ext uri="{FF2B5EF4-FFF2-40B4-BE49-F238E27FC236}">
                          <a16:creationId xmlns:a16="http://schemas.microsoft.com/office/drawing/2014/main" id="{D32A8EED-621C-4454-A516-5206258939E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827071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334">
                      <a:extLst>
                        <a:ext uri="{FF2B5EF4-FFF2-40B4-BE49-F238E27FC236}">
                          <a16:creationId xmlns:a16="http://schemas.microsoft.com/office/drawing/2014/main" id="{F68C24C9-1F71-4EDD-AC08-320AFBA1BC8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959646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335">
                      <a:extLst>
                        <a:ext uri="{FF2B5EF4-FFF2-40B4-BE49-F238E27FC236}">
                          <a16:creationId xmlns:a16="http://schemas.microsoft.com/office/drawing/2014/main" id="{A5EF4B5A-6D59-44F5-B6BF-176DB90132B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926503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336">
                      <a:extLst>
                        <a:ext uri="{FF2B5EF4-FFF2-40B4-BE49-F238E27FC236}">
                          <a16:creationId xmlns:a16="http://schemas.microsoft.com/office/drawing/2014/main" id="{707FC8E9-DA61-4352-8E42-25DB6C25ED5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893359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337">
                      <a:extLst>
                        <a:ext uri="{FF2B5EF4-FFF2-40B4-BE49-F238E27FC236}">
                          <a16:creationId xmlns:a16="http://schemas.microsoft.com/office/drawing/2014/main" id="{57D451E2-50D1-4FF3-BB1E-59CF560FCC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860215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</p:grpSp>
              <p:sp>
                <p:nvSpPr>
                  <p:cNvPr id="182" name="Pijl: rechts 332">
                    <a:extLst>
                      <a:ext uri="{FF2B5EF4-FFF2-40B4-BE49-F238E27FC236}">
                        <a16:creationId xmlns:a16="http://schemas.microsoft.com/office/drawing/2014/main" id="{E75875F1-287A-4D61-8277-FA6C831D8B0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66744" y="858737"/>
                    <a:ext cx="70676" cy="67902"/>
                  </a:xfrm>
                  <a:prstGeom prst="rightArrow">
                    <a:avLst>
                      <a:gd name="adj1" fmla="val 25329"/>
                      <a:gd name="adj2" fmla="val 63628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49" name="Groep 301">
                  <a:extLst>
                    <a:ext uri="{FF2B5EF4-FFF2-40B4-BE49-F238E27FC236}">
                      <a16:creationId xmlns:a16="http://schemas.microsoft.com/office/drawing/2014/main" id="{09CBF662-E552-4ADC-9958-EA5F45E81290}"/>
                    </a:ext>
                  </a:extLst>
                </p:cNvPr>
                <p:cNvGrpSpPr/>
                <p:nvPr userDrawn="1"/>
              </p:nvGrpSpPr>
              <p:grpSpPr>
                <a:xfrm>
                  <a:off x="-3605171" y="830871"/>
                  <a:ext cx="139423" cy="109566"/>
                  <a:chOff x="-2866744" y="518074"/>
                  <a:chExt cx="168701" cy="132575"/>
                </a:xfrm>
              </p:grpSpPr>
              <p:grpSp>
                <p:nvGrpSpPr>
                  <p:cNvPr id="174" name="Groep 324">
                    <a:extLst>
                      <a:ext uri="{FF2B5EF4-FFF2-40B4-BE49-F238E27FC236}">
                        <a16:creationId xmlns:a16="http://schemas.microsoft.com/office/drawing/2014/main" id="{7E2C8203-D53E-4361-8685-FC4ACD5B65F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866744" y="518074"/>
                    <a:ext cx="168701" cy="132575"/>
                    <a:chOff x="-2866744" y="518074"/>
                    <a:chExt cx="168701" cy="132575"/>
                  </a:xfrm>
                </p:grpSpPr>
                <p:cxnSp>
                  <p:nvCxnSpPr>
                    <p:cNvPr id="176" name="Rechte verbindingslijn 326">
                      <a:extLst>
                        <a:ext uri="{FF2B5EF4-FFF2-40B4-BE49-F238E27FC236}">
                          <a16:creationId xmlns:a16="http://schemas.microsoft.com/office/drawing/2014/main" id="{072C93F4-93BB-4F0D-87D2-77BF4327E9E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518074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7" name="Rechte verbindingslijn 327">
                      <a:extLst>
                        <a:ext uri="{FF2B5EF4-FFF2-40B4-BE49-F238E27FC236}">
                          <a16:creationId xmlns:a16="http://schemas.microsoft.com/office/drawing/2014/main" id="{B2D963A5-C8DF-40DB-88CB-798A746E941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650649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8" name="Rechte verbindingslijn 328">
                      <a:extLst>
                        <a:ext uri="{FF2B5EF4-FFF2-40B4-BE49-F238E27FC236}">
                          <a16:creationId xmlns:a16="http://schemas.microsoft.com/office/drawing/2014/main" id="{88707331-BA3C-4580-A803-475F6A385A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617506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9" name="Rechte verbindingslijn 329">
                      <a:extLst>
                        <a:ext uri="{FF2B5EF4-FFF2-40B4-BE49-F238E27FC236}">
                          <a16:creationId xmlns:a16="http://schemas.microsoft.com/office/drawing/2014/main" id="{34F83238-9D87-45D0-993F-FCA838CCE4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584362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0" name="Rechte verbindingslijn 330">
                      <a:extLst>
                        <a:ext uri="{FF2B5EF4-FFF2-40B4-BE49-F238E27FC236}">
                          <a16:creationId xmlns:a16="http://schemas.microsoft.com/office/drawing/2014/main" id="{58FE9283-124B-4D65-80ED-9681121484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551218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</p:grpSp>
              <p:sp>
                <p:nvSpPr>
                  <p:cNvPr id="175" name="Pijl: rechts 325">
                    <a:extLst>
                      <a:ext uri="{FF2B5EF4-FFF2-40B4-BE49-F238E27FC236}">
                        <a16:creationId xmlns:a16="http://schemas.microsoft.com/office/drawing/2014/main" id="{2C3D374B-7A24-4F39-B7FE-280D1591EA3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866744" y="549740"/>
                    <a:ext cx="70676" cy="67902"/>
                  </a:xfrm>
                  <a:prstGeom prst="rightArrow">
                    <a:avLst>
                      <a:gd name="adj1" fmla="val 25329"/>
                      <a:gd name="adj2" fmla="val 63628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cxnSp>
              <p:nvCxnSpPr>
                <p:cNvPr id="150" name="Rechte verbindingslijn 302">
                  <a:extLst>
                    <a:ext uri="{FF2B5EF4-FFF2-40B4-BE49-F238E27FC236}">
                      <a16:creationId xmlns:a16="http://schemas.microsoft.com/office/drawing/2014/main" id="{52E70454-25AE-4332-BD2A-BC18F6ACAE4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-3459956" y="588169"/>
                  <a:ext cx="547687" cy="219076"/>
                </a:xfrm>
                <a:prstGeom prst="line">
                  <a:avLst/>
                </a:prstGeom>
                <a:noFill/>
                <a:ln w="19050" cap="rnd" cmpd="sng" algn="ctr">
                  <a:solidFill>
                    <a:schemeClr val="accent1"/>
                  </a:solidFill>
                  <a:prstDash val="solid"/>
                  <a:headEnd type="oval"/>
                </a:ln>
                <a:effectLst/>
              </p:spPr>
            </p:cxnSp>
            <p:cxnSp>
              <p:nvCxnSpPr>
                <p:cNvPr id="151" name="Rechte verbindingslijn 303">
                  <a:extLst>
                    <a:ext uri="{FF2B5EF4-FFF2-40B4-BE49-F238E27FC236}">
                      <a16:creationId xmlns:a16="http://schemas.microsoft.com/office/drawing/2014/main" id="{8A28BA6E-8AA8-408A-8222-30354E9F8D9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224213" y="828675"/>
                  <a:ext cx="319088" cy="0"/>
                </a:xfrm>
                <a:prstGeom prst="line">
                  <a:avLst/>
                </a:prstGeom>
                <a:noFill/>
                <a:ln w="19050" cap="rnd" cmpd="sng" algn="ctr">
                  <a:solidFill>
                    <a:schemeClr val="accent1"/>
                  </a:solidFill>
                  <a:prstDash val="solid"/>
                  <a:headEnd type="oval"/>
                </a:ln>
                <a:effectLst/>
              </p:spPr>
            </p:cxnSp>
            <p:sp>
              <p:nvSpPr>
                <p:cNvPr id="152" name="Rechthoek 304">
                  <a:extLst>
                    <a:ext uri="{FF2B5EF4-FFF2-40B4-BE49-F238E27FC236}">
                      <a16:creationId xmlns:a16="http://schemas.microsoft.com/office/drawing/2014/main" id="{69A49D3E-12B2-416E-AE1D-0544434668C0}"/>
                    </a:ext>
                  </a:extLst>
                </p:cNvPr>
                <p:cNvSpPr/>
                <p:nvPr userDrawn="1"/>
              </p:nvSpPr>
              <p:spPr>
                <a:xfrm>
                  <a:off x="-2559903" y="512179"/>
                  <a:ext cx="2189042" cy="15108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defTabSz="914309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Tekstniveau omhoog</a:t>
                  </a:r>
                </a:p>
              </p:txBody>
            </p:sp>
            <p:sp>
              <p:nvSpPr>
                <p:cNvPr id="155" name="Rechthoek 305">
                  <a:extLst>
                    <a:ext uri="{FF2B5EF4-FFF2-40B4-BE49-F238E27FC236}">
                      <a16:creationId xmlns:a16="http://schemas.microsoft.com/office/drawing/2014/main" id="{83517370-2572-4266-8A74-5A9372398563}"/>
                    </a:ext>
                  </a:extLst>
                </p:cNvPr>
                <p:cNvSpPr/>
                <p:nvPr userDrawn="1"/>
              </p:nvSpPr>
              <p:spPr>
                <a:xfrm>
                  <a:off x="-2559903" y="819562"/>
                  <a:ext cx="2189043" cy="14220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defTabSz="914309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Tekstniveau omlaag</a:t>
                  </a:r>
                </a:p>
              </p:txBody>
            </p:sp>
            <p:grpSp>
              <p:nvGrpSpPr>
                <p:cNvPr id="156" name="Groep 306">
                  <a:extLst>
                    <a:ext uri="{FF2B5EF4-FFF2-40B4-BE49-F238E27FC236}">
                      <a16:creationId xmlns:a16="http://schemas.microsoft.com/office/drawing/2014/main" id="{CC8F6F95-43BB-45FA-8A7B-B139EFA7D1B7}"/>
                    </a:ext>
                  </a:extLst>
                </p:cNvPr>
                <p:cNvGrpSpPr/>
                <p:nvPr userDrawn="1"/>
              </p:nvGrpSpPr>
              <p:grpSpPr>
                <a:xfrm>
                  <a:off x="-2916763" y="769168"/>
                  <a:ext cx="268738" cy="248381"/>
                  <a:chOff x="-2916763" y="769168"/>
                  <a:chExt cx="268738" cy="248381"/>
                </a:xfrm>
              </p:grpSpPr>
              <p:sp>
                <p:nvSpPr>
                  <p:cNvPr id="166" name="Rechthoek 316">
                    <a:extLst>
                      <a:ext uri="{FF2B5EF4-FFF2-40B4-BE49-F238E27FC236}">
                        <a16:creationId xmlns:a16="http://schemas.microsoft.com/office/drawing/2014/main" id="{3BDA01C0-0296-4CFB-91A9-24C753CEA5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916763" y="769168"/>
                    <a:ext cx="268738" cy="248381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DADAD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105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67" name="Groep 317">
                    <a:extLst>
                      <a:ext uri="{FF2B5EF4-FFF2-40B4-BE49-F238E27FC236}">
                        <a16:creationId xmlns:a16="http://schemas.microsoft.com/office/drawing/2014/main" id="{8270FCAF-78DB-41BF-A7C1-4115CE4FC6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866744" y="827071"/>
                    <a:ext cx="168701" cy="132575"/>
                    <a:chOff x="-2866744" y="827071"/>
                    <a:chExt cx="168701" cy="132575"/>
                  </a:xfrm>
                </p:grpSpPr>
                <p:cxnSp>
                  <p:nvCxnSpPr>
                    <p:cNvPr id="169" name="Rechte verbindingslijn 319">
                      <a:extLst>
                        <a:ext uri="{FF2B5EF4-FFF2-40B4-BE49-F238E27FC236}">
                          <a16:creationId xmlns:a16="http://schemas.microsoft.com/office/drawing/2014/main" id="{BF366CE4-C61B-4413-B133-3CB9C3C4E4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827071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0" name="Rechte verbindingslijn 320">
                      <a:extLst>
                        <a:ext uri="{FF2B5EF4-FFF2-40B4-BE49-F238E27FC236}">
                          <a16:creationId xmlns:a16="http://schemas.microsoft.com/office/drawing/2014/main" id="{FA5C02A1-B015-487E-9867-8BA21886BB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959646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21">
                      <a:extLst>
                        <a:ext uri="{FF2B5EF4-FFF2-40B4-BE49-F238E27FC236}">
                          <a16:creationId xmlns:a16="http://schemas.microsoft.com/office/drawing/2014/main" id="{BB342297-E57B-4B52-A73A-A634534F1DE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926503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22">
                      <a:extLst>
                        <a:ext uri="{FF2B5EF4-FFF2-40B4-BE49-F238E27FC236}">
                          <a16:creationId xmlns:a16="http://schemas.microsoft.com/office/drawing/2014/main" id="{5C49FF81-B9F4-4638-B9D7-CBB78551F92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893359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23">
                      <a:extLst>
                        <a:ext uri="{FF2B5EF4-FFF2-40B4-BE49-F238E27FC236}">
                          <a16:creationId xmlns:a16="http://schemas.microsoft.com/office/drawing/2014/main" id="{664D00B6-0990-4847-9874-A510DACE801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860215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</p:grpSp>
              <p:sp>
                <p:nvSpPr>
                  <p:cNvPr id="168" name="Pijl: rechts 318">
                    <a:extLst>
                      <a:ext uri="{FF2B5EF4-FFF2-40B4-BE49-F238E27FC236}">
                        <a16:creationId xmlns:a16="http://schemas.microsoft.com/office/drawing/2014/main" id="{D6A57CE2-3807-4B04-AEF7-1469F751EF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66744" y="858737"/>
                    <a:ext cx="70676" cy="67902"/>
                  </a:xfrm>
                  <a:prstGeom prst="rightArrow">
                    <a:avLst>
                      <a:gd name="adj1" fmla="val 25329"/>
                      <a:gd name="adj2" fmla="val 63628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7" name="Groep 307">
                  <a:extLst>
                    <a:ext uri="{FF2B5EF4-FFF2-40B4-BE49-F238E27FC236}">
                      <a16:creationId xmlns:a16="http://schemas.microsoft.com/office/drawing/2014/main" id="{26D760D0-D3BE-46C3-BEEB-78D81DEE66B7}"/>
                    </a:ext>
                  </a:extLst>
                </p:cNvPr>
                <p:cNvGrpSpPr/>
                <p:nvPr userDrawn="1"/>
              </p:nvGrpSpPr>
              <p:grpSpPr>
                <a:xfrm>
                  <a:off x="-2916763" y="460171"/>
                  <a:ext cx="268738" cy="248381"/>
                  <a:chOff x="-2916763" y="460171"/>
                  <a:chExt cx="268738" cy="248381"/>
                </a:xfrm>
              </p:grpSpPr>
              <p:sp>
                <p:nvSpPr>
                  <p:cNvPr id="158" name="Rechthoek 308">
                    <a:extLst>
                      <a:ext uri="{FF2B5EF4-FFF2-40B4-BE49-F238E27FC236}">
                        <a16:creationId xmlns:a16="http://schemas.microsoft.com/office/drawing/2014/main" id="{7A33013A-BE06-4901-A56C-B3BD03EDD4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916763" y="460171"/>
                    <a:ext cx="268738" cy="248381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DADAD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105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59" name="Groep 309">
                    <a:extLst>
                      <a:ext uri="{FF2B5EF4-FFF2-40B4-BE49-F238E27FC236}">
                        <a16:creationId xmlns:a16="http://schemas.microsoft.com/office/drawing/2014/main" id="{278EEC80-BCDF-4ADD-A874-4A6BDDC28F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866744" y="518074"/>
                    <a:ext cx="168701" cy="132575"/>
                    <a:chOff x="-2866744" y="518074"/>
                    <a:chExt cx="168701" cy="132575"/>
                  </a:xfrm>
                </p:grpSpPr>
                <p:cxnSp>
                  <p:nvCxnSpPr>
                    <p:cNvPr id="161" name="Rechte verbindingslijn 311">
                      <a:extLst>
                        <a:ext uri="{FF2B5EF4-FFF2-40B4-BE49-F238E27FC236}">
                          <a16:creationId xmlns:a16="http://schemas.microsoft.com/office/drawing/2014/main" id="{850FEF92-939C-4C22-B278-63CD923E3D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518074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2" name="Rechte verbindingslijn 312">
                      <a:extLst>
                        <a:ext uri="{FF2B5EF4-FFF2-40B4-BE49-F238E27FC236}">
                          <a16:creationId xmlns:a16="http://schemas.microsoft.com/office/drawing/2014/main" id="{826E7C5C-397B-40A7-B1C6-C9F0617BD5D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866744" y="650649"/>
                      <a:ext cx="168701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3" name="Rechte verbindingslijn 313">
                      <a:extLst>
                        <a:ext uri="{FF2B5EF4-FFF2-40B4-BE49-F238E27FC236}">
                          <a16:creationId xmlns:a16="http://schemas.microsoft.com/office/drawing/2014/main" id="{AB3D09DB-A235-4D42-8652-5E29A1F1CB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617506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4" name="Rechte verbindingslijn 314">
                      <a:extLst>
                        <a:ext uri="{FF2B5EF4-FFF2-40B4-BE49-F238E27FC236}">
                          <a16:creationId xmlns:a16="http://schemas.microsoft.com/office/drawing/2014/main" id="{69229DCF-ABF4-4BDB-A43A-934B9134E00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584362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5" name="Rechte verbindingslijn 315">
                      <a:extLst>
                        <a:ext uri="{FF2B5EF4-FFF2-40B4-BE49-F238E27FC236}">
                          <a16:creationId xmlns:a16="http://schemas.microsoft.com/office/drawing/2014/main" id="{7E965190-ACF2-4C21-875A-61238734A1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2773990" y="551218"/>
                      <a:ext cx="75947" cy="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9D9FA1"/>
                      </a:solidFill>
                      <a:prstDash val="solid"/>
                    </a:ln>
                    <a:effectLst/>
                  </p:spPr>
                </p:cxnSp>
              </p:grpSp>
              <p:sp>
                <p:nvSpPr>
                  <p:cNvPr id="160" name="Pijl: rechts 310">
                    <a:extLst>
                      <a:ext uri="{FF2B5EF4-FFF2-40B4-BE49-F238E27FC236}">
                        <a16:creationId xmlns:a16="http://schemas.microsoft.com/office/drawing/2014/main" id="{87A78114-4179-40E4-A161-2198ACFFFDA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866744" y="549740"/>
                    <a:ext cx="70676" cy="67902"/>
                  </a:xfrm>
                  <a:prstGeom prst="rightArrow">
                    <a:avLst>
                      <a:gd name="adj1" fmla="val 25329"/>
                      <a:gd name="adj2" fmla="val 63628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31" name="Rechthoek 289">
                <a:extLst>
                  <a:ext uri="{FF2B5EF4-FFF2-40B4-BE49-F238E27FC236}">
                    <a16:creationId xmlns:a16="http://schemas.microsoft.com/office/drawing/2014/main" id="{074B9BA5-0208-4C88-91A9-460253655B5D}"/>
                  </a:ext>
                </a:extLst>
              </p:cNvPr>
              <p:cNvSpPr/>
              <p:nvPr userDrawn="1"/>
            </p:nvSpPr>
            <p:spPr>
              <a:xfrm>
                <a:off x="12844617" y="3877921"/>
                <a:ext cx="2949220" cy="1800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n-lt"/>
                    <a:ea typeface="Source Sans Pro ExtraLight" panose="020B0303030403020204" pitchFamily="34" charset="0"/>
                    <a:cs typeface="Calibri" panose="020F0502020204030204" pitchFamily="34" charset="0"/>
                  </a:rPr>
                  <a:t>Cursief</a:t>
                </a:r>
              </a:p>
            </p:txBody>
          </p:sp>
          <p:sp>
            <p:nvSpPr>
              <p:cNvPr id="132" name="Rechthoek 290">
                <a:extLst>
                  <a:ext uri="{FF2B5EF4-FFF2-40B4-BE49-F238E27FC236}">
                    <a16:creationId xmlns:a16="http://schemas.microsoft.com/office/drawing/2014/main" id="{06A63416-5465-4289-99D2-7BC2753F9B2B}"/>
                  </a:ext>
                </a:extLst>
              </p:cNvPr>
              <p:cNvSpPr/>
              <p:nvPr userDrawn="1"/>
            </p:nvSpPr>
            <p:spPr>
              <a:xfrm>
                <a:off x="12844617" y="4161142"/>
                <a:ext cx="2949220" cy="1800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5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n-lt"/>
                    <a:cs typeface="Calibri" panose="020F0502020204030204" pitchFamily="34" charset="0"/>
                  </a:rPr>
                  <a:t>Alt. Subtitel</a:t>
                </a:r>
              </a:p>
            </p:txBody>
          </p:sp>
        </p:grpSp>
        <p:sp>
          <p:nvSpPr>
            <p:cNvPr id="293" name="Rechthoek 269">
              <a:extLst>
                <a:ext uri="{FF2B5EF4-FFF2-40B4-BE49-F238E27FC236}">
                  <a16:creationId xmlns:a16="http://schemas.microsoft.com/office/drawing/2014/main" id="{24F85920-CE1A-4AA7-895C-90D5412B84D0}"/>
                </a:ext>
              </a:extLst>
            </p:cNvPr>
            <p:cNvSpPr/>
            <p:nvPr userDrawn="1"/>
          </p:nvSpPr>
          <p:spPr>
            <a:xfrm>
              <a:off x="-3319143" y="214382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33" marR="0" lvl="0" indent="-171433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Source Sans Pro" panose="020B0503030403020204" pitchFamily="34" charset="0"/>
                <a:buChar char="—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294" name="Rechthoek 273">
              <a:extLst>
                <a:ext uri="{FF2B5EF4-FFF2-40B4-BE49-F238E27FC236}">
                  <a16:creationId xmlns:a16="http://schemas.microsoft.com/office/drawing/2014/main" id="{96A624F2-5F7A-4C4E-8818-882A2A7B3705}"/>
                </a:ext>
              </a:extLst>
            </p:cNvPr>
            <p:cNvSpPr/>
            <p:nvPr userDrawn="1"/>
          </p:nvSpPr>
          <p:spPr>
            <a:xfrm>
              <a:off x="-3263727" y="243521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9215" marR="0" lvl="0" indent="-171433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Source Sans Pro" panose="020B0503030403020204" pitchFamily="34" charset="0"/>
                <a:buChar char="—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  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295" name="Rechthoek 284">
              <a:extLst>
                <a:ext uri="{FF2B5EF4-FFF2-40B4-BE49-F238E27FC236}">
                  <a16:creationId xmlns:a16="http://schemas.microsoft.com/office/drawing/2014/main" id="{FDD7FEB1-3B2F-4E29-B951-A168E781F177}"/>
                </a:ext>
              </a:extLst>
            </p:cNvPr>
            <p:cNvSpPr/>
            <p:nvPr userDrawn="1"/>
          </p:nvSpPr>
          <p:spPr>
            <a:xfrm>
              <a:off x="-3319143" y="357990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38106" marR="0" lvl="0" indent="-171433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Source Sans Pro" panose="020B0503030403020204" pitchFamily="34" charset="0"/>
                <a:buChar char="—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 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1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build="p" animBg="1"/>
      <p:bldP spid="398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0" grpId="0"/>
      <p:bldP spid="2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1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2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defRPr>
                <a:solidFill>
                  <a:srgbClr val="3C3A34"/>
                </a:solidFill>
              </a:defRPr>
            </a:lvl1pPr>
            <a:lvl2pPr>
              <a:defRPr>
                <a:solidFill>
                  <a:srgbClr val="3C3A34"/>
                </a:solidFill>
              </a:defRPr>
            </a:lvl2pPr>
            <a:lvl3pPr>
              <a:defRPr>
                <a:solidFill>
                  <a:srgbClr val="3C3A34"/>
                </a:solidFill>
              </a:defRPr>
            </a:lvl3pPr>
            <a:lvl4pPr>
              <a:defRPr>
                <a:solidFill>
                  <a:srgbClr val="3C3A34"/>
                </a:solidFill>
              </a:defRPr>
            </a:lvl4pPr>
            <a:lvl5pPr>
              <a:defRPr>
                <a:solidFill>
                  <a:srgbClr val="3C3A34"/>
                </a:solidFill>
              </a:defRPr>
            </a:lvl5pPr>
            <a:lvl6pPr>
              <a:defRPr>
                <a:solidFill>
                  <a:srgbClr val="3C3A34"/>
                </a:solidFill>
              </a:defRPr>
            </a:lvl6pPr>
            <a:lvl7pPr>
              <a:defRPr>
                <a:solidFill>
                  <a:srgbClr val="3C3A34"/>
                </a:solidFill>
              </a:defRPr>
            </a:lvl7pPr>
            <a:lvl8pPr>
              <a:defRPr>
                <a:solidFill>
                  <a:srgbClr val="3C3A34"/>
                </a:solidFill>
              </a:defRPr>
            </a:lvl8pPr>
            <a:lvl9pPr>
              <a:defRPr>
                <a:solidFill>
                  <a:srgbClr val="3C3A34"/>
                </a:solidFill>
              </a:defRPr>
            </a:lvl9pPr>
          </a:lstStyle>
          <a:p>
            <a:pPr lvl="0"/>
            <a:r>
              <a:rPr lang="nl-NL"/>
              <a:t>Klik hier om tekst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9A40E1E-17CC-4109-AE6C-68444BA9F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5" name="Footer Placeholder 10">
            <a:extLst>
              <a:ext uri="{FF2B5EF4-FFF2-40B4-BE49-F238E27FC236}">
                <a16:creationId xmlns:a16="http://schemas.microsoft.com/office/drawing/2014/main" id="{C411134A-4AE0-447E-8415-893782C0252A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5" name="Tijdelijke aanduiding voor verticale tekst 2">
            <a:extLst>
              <a:ext uri="{FF2B5EF4-FFF2-40B4-BE49-F238E27FC236}">
                <a16:creationId xmlns:a16="http://schemas.microsoft.com/office/drawing/2014/main" id="{902B731B-A2F6-44A4-90FE-1CAEFD91E96B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8" name="Tijdelijke aanduiding voor verticale tekst 2">
            <a:extLst>
              <a:ext uri="{FF2B5EF4-FFF2-40B4-BE49-F238E27FC236}">
                <a16:creationId xmlns:a16="http://schemas.microsoft.com/office/drawing/2014/main" id="{949EA9BD-424D-4CD3-B914-F563A5D31976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9" name="Date Placeholder 9">
            <a:extLst>
              <a:ext uri="{FF2B5EF4-FFF2-40B4-BE49-F238E27FC236}">
                <a16:creationId xmlns:a16="http://schemas.microsoft.com/office/drawing/2014/main" id="{C7BC96AE-98C7-41B6-B09E-926B60F64721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00" name="Slide Number Placeholder 11">
            <a:extLst>
              <a:ext uri="{FF2B5EF4-FFF2-40B4-BE49-F238E27FC236}">
                <a16:creationId xmlns:a16="http://schemas.microsoft.com/office/drawing/2014/main" id="{1F7D68D2-695D-4795-BC89-86C49F019F25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1" name="Afbeelding 70">
            <a:extLst>
              <a:ext uri="{FF2B5EF4-FFF2-40B4-BE49-F238E27FC236}">
                <a16:creationId xmlns:a16="http://schemas.microsoft.com/office/drawing/2014/main" id="{B513768B-E760-A7E0-9394-088F688BFD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73606" y="0"/>
            <a:ext cx="3483139" cy="4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Leeg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744368"/>
            <a:ext cx="10695967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D2AABA7-4772-4E1D-B318-65532398FB4A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E52BB61F-2C15-4779-8283-2F902F379B29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ECD571B8-0F82-4EB1-A11C-D7A80B1FAB1F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5" name="Date Placeholder 9">
            <a:extLst>
              <a:ext uri="{FF2B5EF4-FFF2-40B4-BE49-F238E27FC236}">
                <a16:creationId xmlns:a16="http://schemas.microsoft.com/office/drawing/2014/main" id="{BEFE017E-9269-4A56-B60A-3C909C995911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13B9E5BF-DFD0-4B3F-97E5-3060B08FE41F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6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S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Beeld (S)</a:t>
            </a:r>
          </a:p>
        </p:txBody>
      </p:sp>
      <p:sp>
        <p:nvSpPr>
          <p:cNvPr id="16" name="Tijdelijke aanduiding voor verticale tekst 2">
            <a:extLst>
              <a:ext uri="{FF2B5EF4-FFF2-40B4-BE49-F238E27FC236}">
                <a16:creationId xmlns:a16="http://schemas.microsoft.com/office/drawing/2014/main" id="{0923CDEF-9517-4929-8D84-970DA58A75F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592631" y="1591900"/>
            <a:ext cx="6888754" cy="4060320"/>
          </a:xfrm>
        </p:spPr>
        <p:txBody>
          <a:bodyPr vert="horz" lIns="0" tIns="0" rIns="0" bIns="0"/>
          <a:lstStyle>
            <a:lvl1pPr>
              <a:defRPr>
                <a:solidFill>
                  <a:srgbClr val="3C3A34"/>
                </a:solidFill>
              </a:defRPr>
            </a:lvl1pPr>
            <a:lvl2pPr>
              <a:defRPr>
                <a:solidFill>
                  <a:srgbClr val="3C3A34"/>
                </a:solidFill>
              </a:defRPr>
            </a:lvl2pPr>
            <a:lvl3pPr>
              <a:defRPr>
                <a:solidFill>
                  <a:srgbClr val="3C3A34"/>
                </a:solidFill>
              </a:defRPr>
            </a:lvl3pPr>
            <a:lvl4pPr>
              <a:defRPr>
                <a:solidFill>
                  <a:srgbClr val="3C3A34"/>
                </a:solidFill>
              </a:defRPr>
            </a:lvl4pPr>
            <a:lvl5pPr>
              <a:defRPr>
                <a:solidFill>
                  <a:srgbClr val="3C3A34"/>
                </a:solidFill>
              </a:defRPr>
            </a:lvl5pPr>
            <a:lvl6pPr>
              <a:defRPr>
                <a:solidFill>
                  <a:srgbClr val="3C3A34"/>
                </a:solidFill>
              </a:defRPr>
            </a:lvl6pPr>
            <a:lvl7pPr>
              <a:defRPr>
                <a:solidFill>
                  <a:srgbClr val="3C3A34"/>
                </a:solidFill>
              </a:defRPr>
            </a:lvl7pPr>
            <a:lvl8pPr>
              <a:defRPr>
                <a:solidFill>
                  <a:srgbClr val="3C3A34"/>
                </a:solidFill>
              </a:defRPr>
            </a:lvl8pPr>
            <a:lvl9pPr>
              <a:defRPr>
                <a:solidFill>
                  <a:srgbClr val="3C3A34"/>
                </a:solidFill>
              </a:defRPr>
            </a:lvl9pPr>
          </a:lstStyle>
          <a:p>
            <a:pPr lvl="0"/>
            <a:r>
              <a:rPr lang="nl-NL"/>
              <a:t>Klik hier om tekst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7" name="Titel 7">
            <a:extLst>
              <a:ext uri="{FF2B5EF4-FFF2-40B4-BE49-F238E27FC236}">
                <a16:creationId xmlns:a16="http://schemas.microsoft.com/office/drawing/2014/main" id="{CB96E03E-8041-48D3-B761-425EC9CEB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9523" y="744368"/>
            <a:ext cx="6924054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03" name="Tijdelijke aanduiding voor afbeelding 8">
            <a:extLst>
              <a:ext uri="{FF2B5EF4-FFF2-40B4-BE49-F238E27FC236}">
                <a16:creationId xmlns:a16="http://schemas.microsoft.com/office/drawing/2014/main" id="{34181683-AD6F-484F-B8EE-8980AD7738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09" y="327122"/>
            <a:ext cx="4004581" cy="5857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04" name="Tijdelijke aanduiding voor verticale tekst 2">
            <a:extLst>
              <a:ext uri="{FF2B5EF4-FFF2-40B4-BE49-F238E27FC236}">
                <a16:creationId xmlns:a16="http://schemas.microsoft.com/office/drawing/2014/main" id="{98ABC1AF-8136-4AD6-AC23-56EA3B6FBF5F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87319" y="332507"/>
            <a:ext cx="230412" cy="585360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5" name="Tijdelijke aanduiding voor verticale tekst 2">
            <a:extLst>
              <a:ext uri="{FF2B5EF4-FFF2-40B4-BE49-F238E27FC236}">
                <a16:creationId xmlns:a16="http://schemas.microsoft.com/office/drawing/2014/main" id="{8DFB745A-DE0C-42FD-B179-0238F449A22D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1520" y="332508"/>
            <a:ext cx="302528" cy="5852591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76" name="Tijdelijke aanduiding voor verticale tekst 2">
            <a:extLst>
              <a:ext uri="{FF2B5EF4-FFF2-40B4-BE49-F238E27FC236}">
                <a16:creationId xmlns:a16="http://schemas.microsoft.com/office/drawing/2014/main" id="{3F383306-C130-4E3A-88FC-7CA7E22F43F7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211" name="Groep 164">
            <a:extLst>
              <a:ext uri="{FF2B5EF4-FFF2-40B4-BE49-F238E27FC236}">
                <a16:creationId xmlns:a16="http://schemas.microsoft.com/office/drawing/2014/main" id="{595CC09C-8BFD-4057-A261-9DA6B1EB5309}"/>
              </a:ext>
            </a:extLst>
          </p:cNvPr>
          <p:cNvGrpSpPr/>
          <p:nvPr userDrawn="1"/>
        </p:nvGrpSpPr>
        <p:grpSpPr>
          <a:xfrm>
            <a:off x="4125218" y="7041796"/>
            <a:ext cx="7748399" cy="1584359"/>
            <a:chOff x="3940578" y="7033211"/>
            <a:chExt cx="7749408" cy="1584359"/>
          </a:xfrm>
        </p:grpSpPr>
        <p:sp>
          <p:nvSpPr>
            <p:cNvPr id="212" name="Rechthoek 170">
              <a:extLst>
                <a:ext uri="{FF2B5EF4-FFF2-40B4-BE49-F238E27FC236}">
                  <a16:creationId xmlns:a16="http://schemas.microsoft.com/office/drawing/2014/main" id="{E0A296F1-C9FD-42C4-8199-9DCD155E637F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13" name="Ovaal 171">
              <a:extLst>
                <a:ext uri="{FF2B5EF4-FFF2-40B4-BE49-F238E27FC236}">
                  <a16:creationId xmlns:a16="http://schemas.microsoft.com/office/drawing/2014/main" id="{9E1837C4-C75E-4DCA-9292-CA4CCB4C142A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4" name="Rechthoek 172">
              <a:extLst>
                <a:ext uri="{FF2B5EF4-FFF2-40B4-BE49-F238E27FC236}">
                  <a16:creationId xmlns:a16="http://schemas.microsoft.com/office/drawing/2014/main" id="{5735D0A2-CCAB-4B7D-A388-F70E793DB33C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" name="Ovaal 173">
              <a:extLst>
                <a:ext uri="{FF2B5EF4-FFF2-40B4-BE49-F238E27FC236}">
                  <a16:creationId xmlns:a16="http://schemas.microsoft.com/office/drawing/2014/main" id="{7A42F00F-85BD-4A63-91ED-1599CCC4B59C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6" name="Rechthoek 174">
              <a:extLst>
                <a:ext uri="{FF2B5EF4-FFF2-40B4-BE49-F238E27FC236}">
                  <a16:creationId xmlns:a16="http://schemas.microsoft.com/office/drawing/2014/main" id="{282D876C-B490-4F5A-8835-25AD384CD1B1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17" name="Groep 175">
              <a:extLst>
                <a:ext uri="{FF2B5EF4-FFF2-40B4-BE49-F238E27FC236}">
                  <a16:creationId xmlns:a16="http://schemas.microsoft.com/office/drawing/2014/main" id="{89319022-FA00-4A34-91B0-050F5C51F1E8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220" name="Rechthoek 178">
                <a:extLst>
                  <a:ext uri="{FF2B5EF4-FFF2-40B4-BE49-F238E27FC236}">
                    <a16:creationId xmlns:a16="http://schemas.microsoft.com/office/drawing/2014/main" id="{1C3AB1FC-CC08-43C2-94DD-91B507EDB6C0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1" name="Groep 179">
                <a:extLst>
                  <a:ext uri="{FF2B5EF4-FFF2-40B4-BE49-F238E27FC236}">
                    <a16:creationId xmlns:a16="http://schemas.microsoft.com/office/drawing/2014/main" id="{409B8838-EA0B-4B24-8F94-AEC4FB82097A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22" name="Rechthoek 180">
                  <a:extLst>
                    <a:ext uri="{FF2B5EF4-FFF2-40B4-BE49-F238E27FC236}">
                      <a16:creationId xmlns:a16="http://schemas.microsoft.com/office/drawing/2014/main" id="{007EDC07-2558-4396-97D6-5BE40CBA124E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3" name="Rechthoek 181">
                  <a:extLst>
                    <a:ext uri="{FF2B5EF4-FFF2-40B4-BE49-F238E27FC236}">
                      <a16:creationId xmlns:a16="http://schemas.microsoft.com/office/drawing/2014/main" id="{DCD4B081-4219-47BD-905A-E21596D1E836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24" name="Groep 182">
                  <a:extLst>
                    <a:ext uri="{FF2B5EF4-FFF2-40B4-BE49-F238E27FC236}">
                      <a16:creationId xmlns:a16="http://schemas.microsoft.com/office/drawing/2014/main" id="{DADAF759-8DB9-490A-9771-5BC11D78D2E2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237" name="Rechthoek: afgeronde hoeken 195">
                    <a:extLst>
                      <a:ext uri="{FF2B5EF4-FFF2-40B4-BE49-F238E27FC236}">
                        <a16:creationId xmlns:a16="http://schemas.microsoft.com/office/drawing/2014/main" id="{74275881-F5A1-4305-9F6E-8C19258B1C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8" name="Rechthoek 196">
                    <a:extLst>
                      <a:ext uri="{FF2B5EF4-FFF2-40B4-BE49-F238E27FC236}">
                        <a16:creationId xmlns:a16="http://schemas.microsoft.com/office/drawing/2014/main" id="{77AFEC69-0787-4C7B-82C0-2B21549D08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9" name="Rechthoek 197">
                    <a:extLst>
                      <a:ext uri="{FF2B5EF4-FFF2-40B4-BE49-F238E27FC236}">
                        <a16:creationId xmlns:a16="http://schemas.microsoft.com/office/drawing/2014/main" id="{E7731938-3908-4B04-B9E5-6934291136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0" name="Rechthoek 198">
                    <a:extLst>
                      <a:ext uri="{FF2B5EF4-FFF2-40B4-BE49-F238E27FC236}">
                        <a16:creationId xmlns:a16="http://schemas.microsoft.com/office/drawing/2014/main" id="{F3DFF939-E9D4-4388-83AF-F6372E8263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1" name="Rechthoek 199">
                    <a:extLst>
                      <a:ext uri="{FF2B5EF4-FFF2-40B4-BE49-F238E27FC236}">
                        <a16:creationId xmlns:a16="http://schemas.microsoft.com/office/drawing/2014/main" id="{25478DA1-8933-4393-AEFB-A6B713D5E7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2" name="Rechthoek 200">
                    <a:extLst>
                      <a:ext uri="{FF2B5EF4-FFF2-40B4-BE49-F238E27FC236}">
                        <a16:creationId xmlns:a16="http://schemas.microsoft.com/office/drawing/2014/main" id="{D7A468F0-E6C1-424A-B875-5A6FA9D686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25" name="Groep 183">
                  <a:extLst>
                    <a:ext uri="{FF2B5EF4-FFF2-40B4-BE49-F238E27FC236}">
                      <a16:creationId xmlns:a16="http://schemas.microsoft.com/office/drawing/2014/main" id="{3A3B3AFF-3BE1-40E8-805F-862D7276B678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229" name="Groep 187">
                    <a:extLst>
                      <a:ext uri="{FF2B5EF4-FFF2-40B4-BE49-F238E27FC236}">
                        <a16:creationId xmlns:a16="http://schemas.microsoft.com/office/drawing/2014/main" id="{E3064AC7-3D9E-4EA3-B2DE-15463FD70FF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231" name="Rechthoek: afgeronde hoeken 189">
                      <a:extLst>
                        <a:ext uri="{FF2B5EF4-FFF2-40B4-BE49-F238E27FC236}">
                          <a16:creationId xmlns:a16="http://schemas.microsoft.com/office/drawing/2014/main" id="{83518ACD-C25B-4149-93C3-D4957A37D2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2" name="Rechthoek 190">
                      <a:extLst>
                        <a:ext uri="{FF2B5EF4-FFF2-40B4-BE49-F238E27FC236}">
                          <a16:creationId xmlns:a16="http://schemas.microsoft.com/office/drawing/2014/main" id="{87ADC39F-81DE-4D08-BF2C-9D89A24621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3" name="Rechthoek 191">
                      <a:extLst>
                        <a:ext uri="{FF2B5EF4-FFF2-40B4-BE49-F238E27FC236}">
                          <a16:creationId xmlns:a16="http://schemas.microsoft.com/office/drawing/2014/main" id="{78193757-4261-4B8E-832C-9D82467C7B6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4" name="Rechthoek 192">
                      <a:extLst>
                        <a:ext uri="{FF2B5EF4-FFF2-40B4-BE49-F238E27FC236}">
                          <a16:creationId xmlns:a16="http://schemas.microsoft.com/office/drawing/2014/main" id="{1FCD16BD-F0B2-4625-B008-3059213D95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5" name="Rechthoek 193">
                      <a:extLst>
                        <a:ext uri="{FF2B5EF4-FFF2-40B4-BE49-F238E27FC236}">
                          <a16:creationId xmlns:a16="http://schemas.microsoft.com/office/drawing/2014/main" id="{8698C103-2275-4A3E-A907-DDBD70CACC0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6" name="Rechthoek 194">
                      <a:extLst>
                        <a:ext uri="{FF2B5EF4-FFF2-40B4-BE49-F238E27FC236}">
                          <a16:creationId xmlns:a16="http://schemas.microsoft.com/office/drawing/2014/main" id="{E924AEB8-D230-4627-8AFA-CDFDE96139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30" name="Boog 188">
                    <a:extLst>
                      <a:ext uri="{FF2B5EF4-FFF2-40B4-BE49-F238E27FC236}">
                        <a16:creationId xmlns:a16="http://schemas.microsoft.com/office/drawing/2014/main" id="{D2B461C2-C35A-4DCF-87E1-62112F3B373F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26" name="Tekstvak 184">
                  <a:extLst>
                    <a:ext uri="{FF2B5EF4-FFF2-40B4-BE49-F238E27FC236}">
                      <a16:creationId xmlns:a16="http://schemas.microsoft.com/office/drawing/2014/main" id="{7975EF5F-68B8-4865-8429-A677D310CCFB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227" name="Tekstvak 185">
                  <a:extLst>
                    <a:ext uri="{FF2B5EF4-FFF2-40B4-BE49-F238E27FC236}">
                      <a16:creationId xmlns:a16="http://schemas.microsoft.com/office/drawing/2014/main" id="{E964CC23-25F5-43ED-8C3B-DDB9BA53DFD5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228" name="Vrije vorm: vorm 186">
                  <a:extLst>
                    <a:ext uri="{FF2B5EF4-FFF2-40B4-BE49-F238E27FC236}">
                      <a16:creationId xmlns:a16="http://schemas.microsoft.com/office/drawing/2014/main" id="{35B79397-542B-49B6-A0E4-FBFA8FC24EF2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18" name="Ovaal 176">
              <a:extLst>
                <a:ext uri="{FF2B5EF4-FFF2-40B4-BE49-F238E27FC236}">
                  <a16:creationId xmlns:a16="http://schemas.microsoft.com/office/drawing/2014/main" id="{528FF97C-41B3-4D0B-9429-E46A7077BB04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9" name="Rechthoek 177">
              <a:extLst>
                <a:ext uri="{FF2B5EF4-FFF2-40B4-BE49-F238E27FC236}">
                  <a16:creationId xmlns:a16="http://schemas.microsoft.com/office/drawing/2014/main" id="{F450B9FA-C0D0-4465-8686-8F3556F4993F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9" name="Footer Placeholder 10">
            <a:extLst>
              <a:ext uri="{FF2B5EF4-FFF2-40B4-BE49-F238E27FC236}">
                <a16:creationId xmlns:a16="http://schemas.microsoft.com/office/drawing/2014/main" id="{1574C8BF-41CC-4162-8655-72FDE90B8E1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0" name="Tijdelijke aanduiding voor verticale tekst 2">
            <a:extLst>
              <a:ext uri="{FF2B5EF4-FFF2-40B4-BE49-F238E27FC236}">
                <a16:creationId xmlns:a16="http://schemas.microsoft.com/office/drawing/2014/main" id="{F57D9461-55E2-4929-904C-5AC40B90AA9E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1" name="Tijdelijke aanduiding voor verticale tekst 2">
            <a:extLst>
              <a:ext uri="{FF2B5EF4-FFF2-40B4-BE49-F238E27FC236}">
                <a16:creationId xmlns:a16="http://schemas.microsoft.com/office/drawing/2014/main" id="{0F2512ED-9D61-4A67-9D49-0668573A251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2" name="Date Placeholder 9">
            <a:extLst>
              <a:ext uri="{FF2B5EF4-FFF2-40B4-BE49-F238E27FC236}">
                <a16:creationId xmlns:a16="http://schemas.microsoft.com/office/drawing/2014/main" id="{21A63AB1-6326-40B4-9086-1FC1057547C2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93" name="Slide Number Placeholder 11">
            <a:extLst>
              <a:ext uri="{FF2B5EF4-FFF2-40B4-BE49-F238E27FC236}">
                <a16:creationId xmlns:a16="http://schemas.microsoft.com/office/drawing/2014/main" id="{596C6228-2A6D-4C04-A363-0158646FE273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F06C3638-25F3-41A3-98E4-28DB63407520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180" name="Rechthoek 329">
              <a:extLst>
                <a:ext uri="{FF2B5EF4-FFF2-40B4-BE49-F238E27FC236}">
                  <a16:creationId xmlns:a16="http://schemas.microsoft.com/office/drawing/2014/main" id="{509E2B57-3341-22A4-DE87-051F6A960C03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81" name="Ovaal 317">
              <a:extLst>
                <a:ext uri="{FF2B5EF4-FFF2-40B4-BE49-F238E27FC236}">
                  <a16:creationId xmlns:a16="http://schemas.microsoft.com/office/drawing/2014/main" id="{E606D170-6BE4-13DE-E485-C01AB5AC490C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2" name="Rechthoek 328">
              <a:extLst>
                <a:ext uri="{FF2B5EF4-FFF2-40B4-BE49-F238E27FC236}">
                  <a16:creationId xmlns:a16="http://schemas.microsoft.com/office/drawing/2014/main" id="{A9197079-8B1B-EB9B-6092-01405AD526B3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3" name="Ovaal 205">
              <a:extLst>
                <a:ext uri="{FF2B5EF4-FFF2-40B4-BE49-F238E27FC236}">
                  <a16:creationId xmlns:a16="http://schemas.microsoft.com/office/drawing/2014/main" id="{02EE64CF-E954-1A2D-5675-A7371A7F4FD4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4" name="Rechthoek 100">
              <a:extLst>
                <a:ext uri="{FF2B5EF4-FFF2-40B4-BE49-F238E27FC236}">
                  <a16:creationId xmlns:a16="http://schemas.microsoft.com/office/drawing/2014/main" id="{B9EE5AE3-A2D7-16EA-4093-C52BE473F280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85" name="Groep 276">
              <a:extLst>
                <a:ext uri="{FF2B5EF4-FFF2-40B4-BE49-F238E27FC236}">
                  <a16:creationId xmlns:a16="http://schemas.microsoft.com/office/drawing/2014/main" id="{8E3A3C73-E187-910A-F10B-ABCD9366D092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434" name="Groep 277">
                <a:extLst>
                  <a:ext uri="{FF2B5EF4-FFF2-40B4-BE49-F238E27FC236}">
                    <a16:creationId xmlns:a16="http://schemas.microsoft.com/office/drawing/2014/main" id="{E2049238-7720-F444-08E1-FB8841E5E763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36" name="Vrije vorm: vorm 279">
                  <a:extLst>
                    <a:ext uri="{FF2B5EF4-FFF2-40B4-BE49-F238E27FC236}">
                      <a16:creationId xmlns:a16="http://schemas.microsoft.com/office/drawing/2014/main" id="{9D300F0B-2F84-DB74-9E42-14B504526F8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37" name="Groep 280">
                  <a:extLst>
                    <a:ext uri="{FF2B5EF4-FFF2-40B4-BE49-F238E27FC236}">
                      <a16:creationId xmlns:a16="http://schemas.microsoft.com/office/drawing/2014/main" id="{4ACAB7A8-361E-74C6-1ED7-7023CD9CC02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38" name="Vrije vorm: vorm 281">
                    <a:extLst>
                      <a:ext uri="{FF2B5EF4-FFF2-40B4-BE49-F238E27FC236}">
                        <a16:creationId xmlns:a16="http://schemas.microsoft.com/office/drawing/2014/main" id="{7078B0C7-06D5-5382-1205-C79C4FE66BA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39" name="Vrije vorm: vorm 282">
                    <a:extLst>
                      <a:ext uri="{FF2B5EF4-FFF2-40B4-BE49-F238E27FC236}">
                        <a16:creationId xmlns:a16="http://schemas.microsoft.com/office/drawing/2014/main" id="{776C6D3A-5854-D5F6-4B2D-613B962370B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35" name="Tekstvak 278">
                <a:extLst>
                  <a:ext uri="{FF2B5EF4-FFF2-40B4-BE49-F238E27FC236}">
                    <a16:creationId xmlns:a16="http://schemas.microsoft.com/office/drawing/2014/main" id="{328D42B2-9B35-3233-7770-8360922DDA60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86" name="Groep 283">
              <a:extLst>
                <a:ext uri="{FF2B5EF4-FFF2-40B4-BE49-F238E27FC236}">
                  <a16:creationId xmlns:a16="http://schemas.microsoft.com/office/drawing/2014/main" id="{FF1B1600-2107-88C1-9E38-446CC778982B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98" name="Groep 284">
                <a:extLst>
                  <a:ext uri="{FF2B5EF4-FFF2-40B4-BE49-F238E27FC236}">
                    <a16:creationId xmlns:a16="http://schemas.microsoft.com/office/drawing/2014/main" id="{3C9D864B-2401-36B9-7518-22460D880DF8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1" name="Groep 287">
                  <a:extLst>
                    <a:ext uri="{FF2B5EF4-FFF2-40B4-BE49-F238E27FC236}">
                      <a16:creationId xmlns:a16="http://schemas.microsoft.com/office/drawing/2014/main" id="{C9555A81-E8F2-85BF-62D8-939AADA82FC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28" name="Groep 294">
                    <a:extLst>
                      <a:ext uri="{FF2B5EF4-FFF2-40B4-BE49-F238E27FC236}">
                        <a16:creationId xmlns:a16="http://schemas.microsoft.com/office/drawing/2014/main" id="{ADD2A1F5-580A-BBC4-02C9-7AE77396006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31" name="Rechthoek 297">
                      <a:extLst>
                        <a:ext uri="{FF2B5EF4-FFF2-40B4-BE49-F238E27FC236}">
                          <a16:creationId xmlns:a16="http://schemas.microsoft.com/office/drawing/2014/main" id="{1F06CDE5-37FC-0113-C1CD-8B9D0E4068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2" name="Rechthoek 298">
                      <a:extLst>
                        <a:ext uri="{FF2B5EF4-FFF2-40B4-BE49-F238E27FC236}">
                          <a16:creationId xmlns:a16="http://schemas.microsoft.com/office/drawing/2014/main" id="{27776F35-007C-ABB5-5618-CF11962D73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3" name="Ovaal 299">
                      <a:extLst>
                        <a:ext uri="{FF2B5EF4-FFF2-40B4-BE49-F238E27FC236}">
                          <a16:creationId xmlns:a16="http://schemas.microsoft.com/office/drawing/2014/main" id="{445A1D21-6E42-758A-02DD-05708DED55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29" name="Afbeelding 295">
                    <a:extLst>
                      <a:ext uri="{FF2B5EF4-FFF2-40B4-BE49-F238E27FC236}">
                        <a16:creationId xmlns:a16="http://schemas.microsoft.com/office/drawing/2014/main" id="{979C3E62-C18E-C9CC-48F5-289EB843786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30" name="Afbeelding 296">
                    <a:extLst>
                      <a:ext uri="{FF2B5EF4-FFF2-40B4-BE49-F238E27FC236}">
                        <a16:creationId xmlns:a16="http://schemas.microsoft.com/office/drawing/2014/main" id="{FA01781A-D71E-1DB4-4761-22AC2DE3DC4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7" name="Groep 288">
                  <a:extLst>
                    <a:ext uri="{FF2B5EF4-FFF2-40B4-BE49-F238E27FC236}">
                      <a16:creationId xmlns:a16="http://schemas.microsoft.com/office/drawing/2014/main" id="{51D96C54-3824-1FF4-94AE-8763CCBB075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26" name="Rechthoek 292">
                    <a:extLst>
                      <a:ext uri="{FF2B5EF4-FFF2-40B4-BE49-F238E27FC236}">
                        <a16:creationId xmlns:a16="http://schemas.microsoft.com/office/drawing/2014/main" id="{A675004D-8926-8EEF-6675-B6294B2517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7" name="Rechthoek 293">
                    <a:extLst>
                      <a:ext uri="{FF2B5EF4-FFF2-40B4-BE49-F238E27FC236}">
                        <a16:creationId xmlns:a16="http://schemas.microsoft.com/office/drawing/2014/main" id="{70A93393-B2BF-5BF1-9E16-7B1292C720A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8" name="Groep 289">
                  <a:extLst>
                    <a:ext uri="{FF2B5EF4-FFF2-40B4-BE49-F238E27FC236}">
                      <a16:creationId xmlns:a16="http://schemas.microsoft.com/office/drawing/2014/main" id="{31AB0375-4F0B-207D-C0FA-781F398B6CD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9" name="Rechthoek 290">
                    <a:extLst>
                      <a:ext uri="{FF2B5EF4-FFF2-40B4-BE49-F238E27FC236}">
                        <a16:creationId xmlns:a16="http://schemas.microsoft.com/office/drawing/2014/main" id="{62C26815-7C84-921B-D5BA-13CF859F9A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0" name="Rechthoek 291">
                    <a:extLst>
                      <a:ext uri="{FF2B5EF4-FFF2-40B4-BE49-F238E27FC236}">
                        <a16:creationId xmlns:a16="http://schemas.microsoft.com/office/drawing/2014/main" id="{BE7BB6C2-93E8-CD95-F33E-D93A0B3FB6D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99" name="Rechthoek 285">
                <a:extLst>
                  <a:ext uri="{FF2B5EF4-FFF2-40B4-BE49-F238E27FC236}">
                    <a16:creationId xmlns:a16="http://schemas.microsoft.com/office/drawing/2014/main" id="{A17052A0-9948-F350-425A-9F40985FDF7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00" name="Gelijkbenige driehoek 286">
                <a:extLst>
                  <a:ext uri="{FF2B5EF4-FFF2-40B4-BE49-F238E27FC236}">
                    <a16:creationId xmlns:a16="http://schemas.microsoft.com/office/drawing/2014/main" id="{7E3193C1-B98E-A104-B151-6318F8F4457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5" name="Ovaal 300">
              <a:extLst>
                <a:ext uri="{FF2B5EF4-FFF2-40B4-BE49-F238E27FC236}">
                  <a16:creationId xmlns:a16="http://schemas.microsoft.com/office/drawing/2014/main" id="{733F9FC1-D38A-2182-F917-A975C8631892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6" name="Rechthoek 301">
              <a:extLst>
                <a:ext uri="{FF2B5EF4-FFF2-40B4-BE49-F238E27FC236}">
                  <a16:creationId xmlns:a16="http://schemas.microsoft.com/office/drawing/2014/main" id="{7FC7847E-FE72-A720-34CD-0C464AAF12D7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97" name="Rechthoek 302">
              <a:extLst>
                <a:ext uri="{FF2B5EF4-FFF2-40B4-BE49-F238E27FC236}">
                  <a16:creationId xmlns:a16="http://schemas.microsoft.com/office/drawing/2014/main" id="{5C3EE5C1-E8FD-DDF7-0618-D285D9A11C4B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pic>
        <p:nvPicPr>
          <p:cNvPr id="440" name="Afbeelding 439">
            <a:extLst>
              <a:ext uri="{FF2B5EF4-FFF2-40B4-BE49-F238E27FC236}">
                <a16:creationId xmlns:a16="http://schemas.microsoft.com/office/drawing/2014/main" id="{CB11BB9D-7F2E-C0CC-817D-1CF97FBD60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773606" y="0"/>
            <a:ext cx="3483139" cy="4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203" grpId="0" animBg="1"/>
      <p:bldP spid="20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M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Beeld (M)</a:t>
            </a:r>
          </a:p>
        </p:txBody>
      </p:sp>
      <p:sp>
        <p:nvSpPr>
          <p:cNvPr id="16" name="Tijdelijke aanduiding voor verticale tekst 2">
            <a:extLst>
              <a:ext uri="{FF2B5EF4-FFF2-40B4-BE49-F238E27FC236}">
                <a16:creationId xmlns:a16="http://schemas.microsoft.com/office/drawing/2014/main" id="{0923CDEF-9517-4929-8D84-970DA58A75F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546076" y="1591900"/>
            <a:ext cx="4954953" cy="4060322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 hier om tekst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8" name="Titel 7">
            <a:extLst>
              <a:ext uri="{FF2B5EF4-FFF2-40B4-BE49-F238E27FC236}">
                <a16:creationId xmlns:a16="http://schemas.microsoft.com/office/drawing/2014/main" id="{84B3CBBC-D359-4319-9BBB-6E479B947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2968" y="744368"/>
            <a:ext cx="4988060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7" name="Tijdelijke aanduiding voor afbeelding 8">
            <a:extLst>
              <a:ext uri="{FF2B5EF4-FFF2-40B4-BE49-F238E27FC236}">
                <a16:creationId xmlns:a16="http://schemas.microsoft.com/office/drawing/2014/main" id="{B0B0CCE2-87A9-407C-8DE9-0617FD1514E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09" y="327121"/>
            <a:ext cx="6088197" cy="5852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972595B3-696F-4F08-A7C0-4C891BD8A88A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87319" y="332507"/>
            <a:ext cx="230412" cy="585360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C0913AFD-EB53-4CD9-9BB8-78B23BF376EC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520" y="332508"/>
            <a:ext cx="302528" cy="5852591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72" name="Tijdelijke aanduiding voor verticale tekst 2">
            <a:extLst>
              <a:ext uri="{FF2B5EF4-FFF2-40B4-BE49-F238E27FC236}">
                <a16:creationId xmlns:a16="http://schemas.microsoft.com/office/drawing/2014/main" id="{0DA7525A-4ECC-4434-9556-0A389A97194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239" name="Groep 164">
            <a:extLst>
              <a:ext uri="{FF2B5EF4-FFF2-40B4-BE49-F238E27FC236}">
                <a16:creationId xmlns:a16="http://schemas.microsoft.com/office/drawing/2014/main" id="{697108AA-3C03-4490-8A62-A3259D2888E2}"/>
              </a:ext>
            </a:extLst>
          </p:cNvPr>
          <p:cNvGrpSpPr/>
          <p:nvPr userDrawn="1"/>
        </p:nvGrpSpPr>
        <p:grpSpPr>
          <a:xfrm>
            <a:off x="4125218" y="7041796"/>
            <a:ext cx="7748399" cy="1584359"/>
            <a:chOff x="3940578" y="7033211"/>
            <a:chExt cx="7749408" cy="1584359"/>
          </a:xfrm>
        </p:grpSpPr>
        <p:sp>
          <p:nvSpPr>
            <p:cNvPr id="240" name="Rechthoek 170">
              <a:extLst>
                <a:ext uri="{FF2B5EF4-FFF2-40B4-BE49-F238E27FC236}">
                  <a16:creationId xmlns:a16="http://schemas.microsoft.com/office/drawing/2014/main" id="{481ECEBB-069B-4F0C-AD80-CE1ED40475A4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41" name="Ovaal 171">
              <a:extLst>
                <a:ext uri="{FF2B5EF4-FFF2-40B4-BE49-F238E27FC236}">
                  <a16:creationId xmlns:a16="http://schemas.microsoft.com/office/drawing/2014/main" id="{44181352-98C7-4EA7-92E2-4AE8414C1A1C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2" name="Rechthoek 172">
              <a:extLst>
                <a:ext uri="{FF2B5EF4-FFF2-40B4-BE49-F238E27FC236}">
                  <a16:creationId xmlns:a16="http://schemas.microsoft.com/office/drawing/2014/main" id="{070DF408-D977-48FF-879C-DF41B2561434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3" name="Ovaal 173">
              <a:extLst>
                <a:ext uri="{FF2B5EF4-FFF2-40B4-BE49-F238E27FC236}">
                  <a16:creationId xmlns:a16="http://schemas.microsoft.com/office/drawing/2014/main" id="{1FEB8A14-0039-4BD0-BC26-FA00E76F9406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44" name="Rechthoek 174">
              <a:extLst>
                <a:ext uri="{FF2B5EF4-FFF2-40B4-BE49-F238E27FC236}">
                  <a16:creationId xmlns:a16="http://schemas.microsoft.com/office/drawing/2014/main" id="{238BBA55-B0C2-4D52-8F14-1A0F80E9F335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45" name="Groep 175">
              <a:extLst>
                <a:ext uri="{FF2B5EF4-FFF2-40B4-BE49-F238E27FC236}">
                  <a16:creationId xmlns:a16="http://schemas.microsoft.com/office/drawing/2014/main" id="{21755733-3A3B-4602-88D2-810B4FA72935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248" name="Rechthoek 178">
                <a:extLst>
                  <a:ext uri="{FF2B5EF4-FFF2-40B4-BE49-F238E27FC236}">
                    <a16:creationId xmlns:a16="http://schemas.microsoft.com/office/drawing/2014/main" id="{B59C7C37-3046-4577-99B1-9CCC2D787429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49" name="Groep 179">
                <a:extLst>
                  <a:ext uri="{FF2B5EF4-FFF2-40B4-BE49-F238E27FC236}">
                    <a16:creationId xmlns:a16="http://schemas.microsoft.com/office/drawing/2014/main" id="{7B9D4C36-66AB-430A-B380-A16675E5614A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50" name="Rechthoek 180">
                  <a:extLst>
                    <a:ext uri="{FF2B5EF4-FFF2-40B4-BE49-F238E27FC236}">
                      <a16:creationId xmlns:a16="http://schemas.microsoft.com/office/drawing/2014/main" id="{2B7180C5-740C-4693-B6BC-B54BE6D04B51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1" name="Rechthoek 181">
                  <a:extLst>
                    <a:ext uri="{FF2B5EF4-FFF2-40B4-BE49-F238E27FC236}">
                      <a16:creationId xmlns:a16="http://schemas.microsoft.com/office/drawing/2014/main" id="{3E6688F9-6048-4F6E-9C7E-BB053463A762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52" name="Groep 182">
                  <a:extLst>
                    <a:ext uri="{FF2B5EF4-FFF2-40B4-BE49-F238E27FC236}">
                      <a16:creationId xmlns:a16="http://schemas.microsoft.com/office/drawing/2014/main" id="{A2F130FD-CF69-4C5C-BE07-470DADB9C707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265" name="Rechthoek: afgeronde hoeken 195">
                    <a:extLst>
                      <a:ext uri="{FF2B5EF4-FFF2-40B4-BE49-F238E27FC236}">
                        <a16:creationId xmlns:a16="http://schemas.microsoft.com/office/drawing/2014/main" id="{EAA08199-DF61-4647-AD4A-8BE90A2334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6" name="Rechthoek 196">
                    <a:extLst>
                      <a:ext uri="{FF2B5EF4-FFF2-40B4-BE49-F238E27FC236}">
                        <a16:creationId xmlns:a16="http://schemas.microsoft.com/office/drawing/2014/main" id="{23C70628-807E-46FA-B1C0-01F4A52B75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7" name="Rechthoek 197">
                    <a:extLst>
                      <a:ext uri="{FF2B5EF4-FFF2-40B4-BE49-F238E27FC236}">
                        <a16:creationId xmlns:a16="http://schemas.microsoft.com/office/drawing/2014/main" id="{4EF64750-D128-4576-B3A3-0207952A3A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8" name="Rechthoek 198">
                    <a:extLst>
                      <a:ext uri="{FF2B5EF4-FFF2-40B4-BE49-F238E27FC236}">
                        <a16:creationId xmlns:a16="http://schemas.microsoft.com/office/drawing/2014/main" id="{FB47FF77-9D08-4851-9C0B-384F9174D7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5" name="Rechthoek 199">
                    <a:extLst>
                      <a:ext uri="{FF2B5EF4-FFF2-40B4-BE49-F238E27FC236}">
                        <a16:creationId xmlns:a16="http://schemas.microsoft.com/office/drawing/2014/main" id="{97BD1420-0C60-49D5-A9CC-C7169EC588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6" name="Rechthoek 200">
                    <a:extLst>
                      <a:ext uri="{FF2B5EF4-FFF2-40B4-BE49-F238E27FC236}">
                        <a16:creationId xmlns:a16="http://schemas.microsoft.com/office/drawing/2014/main" id="{B9CFC9D4-9426-4228-B90C-24BDC9FC76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53" name="Groep 183">
                  <a:extLst>
                    <a:ext uri="{FF2B5EF4-FFF2-40B4-BE49-F238E27FC236}">
                      <a16:creationId xmlns:a16="http://schemas.microsoft.com/office/drawing/2014/main" id="{A6EA15E0-7452-438B-96FF-F7A074F93F40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257" name="Groep 187">
                    <a:extLst>
                      <a:ext uri="{FF2B5EF4-FFF2-40B4-BE49-F238E27FC236}">
                        <a16:creationId xmlns:a16="http://schemas.microsoft.com/office/drawing/2014/main" id="{9E0309AF-9CA2-446C-8A8F-96B3FF24F74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259" name="Rechthoek: afgeronde hoeken 189">
                      <a:extLst>
                        <a:ext uri="{FF2B5EF4-FFF2-40B4-BE49-F238E27FC236}">
                          <a16:creationId xmlns:a16="http://schemas.microsoft.com/office/drawing/2014/main" id="{9F2272FA-D5D4-4E62-9BCB-CDC3A028FB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0" name="Rechthoek 190">
                      <a:extLst>
                        <a:ext uri="{FF2B5EF4-FFF2-40B4-BE49-F238E27FC236}">
                          <a16:creationId xmlns:a16="http://schemas.microsoft.com/office/drawing/2014/main" id="{C751F4CB-6382-4A57-8181-B7DC1EAF0E1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1" name="Rechthoek 191">
                      <a:extLst>
                        <a:ext uri="{FF2B5EF4-FFF2-40B4-BE49-F238E27FC236}">
                          <a16:creationId xmlns:a16="http://schemas.microsoft.com/office/drawing/2014/main" id="{CE8ABC80-F552-41C2-9121-45E4AEB19F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2" name="Rechthoek 192">
                      <a:extLst>
                        <a:ext uri="{FF2B5EF4-FFF2-40B4-BE49-F238E27FC236}">
                          <a16:creationId xmlns:a16="http://schemas.microsoft.com/office/drawing/2014/main" id="{F7B4FDEA-A131-4650-BA3C-58B2D8B288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3" name="Rechthoek 193">
                      <a:extLst>
                        <a:ext uri="{FF2B5EF4-FFF2-40B4-BE49-F238E27FC236}">
                          <a16:creationId xmlns:a16="http://schemas.microsoft.com/office/drawing/2014/main" id="{377C9BFD-3D25-4F87-8579-7966F376FF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4" name="Rechthoek 194">
                      <a:extLst>
                        <a:ext uri="{FF2B5EF4-FFF2-40B4-BE49-F238E27FC236}">
                          <a16:creationId xmlns:a16="http://schemas.microsoft.com/office/drawing/2014/main" id="{4DA562B4-0409-4D40-8C6F-BBA6224AAB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58" name="Boog 188">
                    <a:extLst>
                      <a:ext uri="{FF2B5EF4-FFF2-40B4-BE49-F238E27FC236}">
                        <a16:creationId xmlns:a16="http://schemas.microsoft.com/office/drawing/2014/main" id="{B8D10858-D8B1-408B-B4D2-99573536E16D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4" name="Tekstvak 184">
                  <a:extLst>
                    <a:ext uri="{FF2B5EF4-FFF2-40B4-BE49-F238E27FC236}">
                      <a16:creationId xmlns:a16="http://schemas.microsoft.com/office/drawing/2014/main" id="{F2BF1385-9E8D-40DF-A259-6DA1FB03B85C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255" name="Tekstvak 185">
                  <a:extLst>
                    <a:ext uri="{FF2B5EF4-FFF2-40B4-BE49-F238E27FC236}">
                      <a16:creationId xmlns:a16="http://schemas.microsoft.com/office/drawing/2014/main" id="{4A335E1B-29AF-4BA0-AC7E-C88AE39E9B3A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256" name="Vrije vorm: vorm 186">
                  <a:extLst>
                    <a:ext uri="{FF2B5EF4-FFF2-40B4-BE49-F238E27FC236}">
                      <a16:creationId xmlns:a16="http://schemas.microsoft.com/office/drawing/2014/main" id="{1F76BEAD-BA42-42AA-852F-5642777215B0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46" name="Ovaal 176">
              <a:extLst>
                <a:ext uri="{FF2B5EF4-FFF2-40B4-BE49-F238E27FC236}">
                  <a16:creationId xmlns:a16="http://schemas.microsoft.com/office/drawing/2014/main" id="{BB596A2D-2EB7-4D52-891C-D25A93288710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47" name="Rechthoek 177">
              <a:extLst>
                <a:ext uri="{FF2B5EF4-FFF2-40B4-BE49-F238E27FC236}">
                  <a16:creationId xmlns:a16="http://schemas.microsoft.com/office/drawing/2014/main" id="{A41BF92C-D690-423F-9595-BE14F4F90DAF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9" name="Footer Placeholder 10">
            <a:extLst>
              <a:ext uri="{FF2B5EF4-FFF2-40B4-BE49-F238E27FC236}">
                <a16:creationId xmlns:a16="http://schemas.microsoft.com/office/drawing/2014/main" id="{E4647AA0-F746-430B-82C2-C86239FA0F7B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0" name="Tijdelijke aanduiding voor verticale tekst 2">
            <a:extLst>
              <a:ext uri="{FF2B5EF4-FFF2-40B4-BE49-F238E27FC236}">
                <a16:creationId xmlns:a16="http://schemas.microsoft.com/office/drawing/2014/main" id="{1EA9785B-EC9B-4671-808F-BF45A4ACEFAB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1" name="Tijdelijke aanduiding voor verticale tekst 2">
            <a:extLst>
              <a:ext uri="{FF2B5EF4-FFF2-40B4-BE49-F238E27FC236}">
                <a16:creationId xmlns:a16="http://schemas.microsoft.com/office/drawing/2014/main" id="{91BC7883-F4E8-4054-BC8C-9D14A89DFDBC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2" name="Date Placeholder 9">
            <a:extLst>
              <a:ext uri="{FF2B5EF4-FFF2-40B4-BE49-F238E27FC236}">
                <a16:creationId xmlns:a16="http://schemas.microsoft.com/office/drawing/2014/main" id="{BA8002A3-F0FF-4D38-90FB-0D8972F5449B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93" name="Slide Number Placeholder 11">
            <a:extLst>
              <a:ext uri="{FF2B5EF4-FFF2-40B4-BE49-F238E27FC236}">
                <a16:creationId xmlns:a16="http://schemas.microsoft.com/office/drawing/2014/main" id="{3EC398F5-C64C-46D9-86E3-5D1A56F7B4D2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4E0B0AA0-0B90-1F6A-85F0-63E59D675C6E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168" name="Rechthoek 329">
              <a:extLst>
                <a:ext uri="{FF2B5EF4-FFF2-40B4-BE49-F238E27FC236}">
                  <a16:creationId xmlns:a16="http://schemas.microsoft.com/office/drawing/2014/main" id="{F2A83655-BC14-E830-2BB5-FB1CBE6124ED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69" name="Ovaal 317">
              <a:extLst>
                <a:ext uri="{FF2B5EF4-FFF2-40B4-BE49-F238E27FC236}">
                  <a16:creationId xmlns:a16="http://schemas.microsoft.com/office/drawing/2014/main" id="{22D4CF3B-27CB-AB86-F02A-2FED06C5BF57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0" name="Rechthoek 328">
              <a:extLst>
                <a:ext uri="{FF2B5EF4-FFF2-40B4-BE49-F238E27FC236}">
                  <a16:creationId xmlns:a16="http://schemas.microsoft.com/office/drawing/2014/main" id="{BD6D4B4E-BA1B-227C-87F4-6BA75F97F119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1" name="Ovaal 205">
              <a:extLst>
                <a:ext uri="{FF2B5EF4-FFF2-40B4-BE49-F238E27FC236}">
                  <a16:creationId xmlns:a16="http://schemas.microsoft.com/office/drawing/2014/main" id="{68453485-0BFB-D3EC-4618-F31C0CC1BFC0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2" name="Rechthoek 100">
              <a:extLst>
                <a:ext uri="{FF2B5EF4-FFF2-40B4-BE49-F238E27FC236}">
                  <a16:creationId xmlns:a16="http://schemas.microsoft.com/office/drawing/2014/main" id="{AC4F06AC-4FCA-B772-6ED7-808C388C4CF7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73" name="Groep 276">
              <a:extLst>
                <a:ext uri="{FF2B5EF4-FFF2-40B4-BE49-F238E27FC236}">
                  <a16:creationId xmlns:a16="http://schemas.microsoft.com/office/drawing/2014/main" id="{13F1EB45-A10A-3182-5919-328E73C82DE5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204" name="Groep 277">
                <a:extLst>
                  <a:ext uri="{FF2B5EF4-FFF2-40B4-BE49-F238E27FC236}">
                    <a16:creationId xmlns:a16="http://schemas.microsoft.com/office/drawing/2014/main" id="{B113E785-C20F-879A-DE5D-06E0A4752D53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06" name="Vrije vorm: vorm 279">
                  <a:extLst>
                    <a:ext uri="{FF2B5EF4-FFF2-40B4-BE49-F238E27FC236}">
                      <a16:creationId xmlns:a16="http://schemas.microsoft.com/office/drawing/2014/main" id="{C77C732A-F9C8-972F-62BF-E6242166667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07" name="Groep 280">
                  <a:extLst>
                    <a:ext uri="{FF2B5EF4-FFF2-40B4-BE49-F238E27FC236}">
                      <a16:creationId xmlns:a16="http://schemas.microsoft.com/office/drawing/2014/main" id="{68ED2EED-14FA-38FF-3BA6-AB80361FAD7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08" name="Vrije vorm: vorm 281">
                    <a:extLst>
                      <a:ext uri="{FF2B5EF4-FFF2-40B4-BE49-F238E27FC236}">
                        <a16:creationId xmlns:a16="http://schemas.microsoft.com/office/drawing/2014/main" id="{BD9CAB36-3E65-F9D7-40A8-B9D68091C9AA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09" name="Vrije vorm: vorm 282">
                    <a:extLst>
                      <a:ext uri="{FF2B5EF4-FFF2-40B4-BE49-F238E27FC236}">
                        <a16:creationId xmlns:a16="http://schemas.microsoft.com/office/drawing/2014/main" id="{2EE11E78-67D7-409F-0BBB-C22CD2D18CD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05" name="Tekstvak 278">
                <a:extLst>
                  <a:ext uri="{FF2B5EF4-FFF2-40B4-BE49-F238E27FC236}">
                    <a16:creationId xmlns:a16="http://schemas.microsoft.com/office/drawing/2014/main" id="{C2170038-1551-3748-8CFF-10478065111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74" name="Groep 283">
              <a:extLst>
                <a:ext uri="{FF2B5EF4-FFF2-40B4-BE49-F238E27FC236}">
                  <a16:creationId xmlns:a16="http://schemas.microsoft.com/office/drawing/2014/main" id="{6CDB81EB-AF71-7420-33D9-C799088A7243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78" name="Groep 284">
                <a:extLst>
                  <a:ext uri="{FF2B5EF4-FFF2-40B4-BE49-F238E27FC236}">
                    <a16:creationId xmlns:a16="http://schemas.microsoft.com/office/drawing/2014/main" id="{02D5D014-21B9-9B91-5BF6-99A03FFF49FD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1" name="Groep 287">
                  <a:extLst>
                    <a:ext uri="{FF2B5EF4-FFF2-40B4-BE49-F238E27FC236}">
                      <a16:creationId xmlns:a16="http://schemas.microsoft.com/office/drawing/2014/main" id="{8B91A287-F3DD-3A0C-DDCD-CB6D410F128A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96" name="Groep 294">
                    <a:extLst>
                      <a:ext uri="{FF2B5EF4-FFF2-40B4-BE49-F238E27FC236}">
                        <a16:creationId xmlns:a16="http://schemas.microsoft.com/office/drawing/2014/main" id="{CABE7EF8-D74E-5BBD-AB7B-B94ED3956B8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99" name="Rechthoek 297">
                      <a:extLst>
                        <a:ext uri="{FF2B5EF4-FFF2-40B4-BE49-F238E27FC236}">
                          <a16:creationId xmlns:a16="http://schemas.microsoft.com/office/drawing/2014/main" id="{F44F037E-BCB8-857B-5640-873B1203D87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0" name="Rechthoek 298">
                      <a:extLst>
                        <a:ext uri="{FF2B5EF4-FFF2-40B4-BE49-F238E27FC236}">
                          <a16:creationId xmlns:a16="http://schemas.microsoft.com/office/drawing/2014/main" id="{5279785B-2D9F-3D78-4D13-21C35DD3280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3" name="Ovaal 299">
                      <a:extLst>
                        <a:ext uri="{FF2B5EF4-FFF2-40B4-BE49-F238E27FC236}">
                          <a16:creationId xmlns:a16="http://schemas.microsoft.com/office/drawing/2014/main" id="{AFC3A272-11AC-11DB-135B-D9E0E39C1C9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97" name="Afbeelding 295">
                    <a:extLst>
                      <a:ext uri="{FF2B5EF4-FFF2-40B4-BE49-F238E27FC236}">
                        <a16:creationId xmlns:a16="http://schemas.microsoft.com/office/drawing/2014/main" id="{E78ACCF5-6369-D48E-A303-6B953E55898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8" name="Afbeelding 296">
                    <a:extLst>
                      <a:ext uri="{FF2B5EF4-FFF2-40B4-BE49-F238E27FC236}">
                        <a16:creationId xmlns:a16="http://schemas.microsoft.com/office/drawing/2014/main" id="{17EFAFCB-5253-25B1-CEED-2E84161AB79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2" name="Groep 288">
                  <a:extLst>
                    <a:ext uri="{FF2B5EF4-FFF2-40B4-BE49-F238E27FC236}">
                      <a16:creationId xmlns:a16="http://schemas.microsoft.com/office/drawing/2014/main" id="{0224CE2F-2AC1-2CC9-DBBD-C0CC920662C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6" name="Rechthoek 292">
                    <a:extLst>
                      <a:ext uri="{FF2B5EF4-FFF2-40B4-BE49-F238E27FC236}">
                        <a16:creationId xmlns:a16="http://schemas.microsoft.com/office/drawing/2014/main" id="{F3C9C50C-9B2F-1A10-CA5A-82DBFF7A7B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5" name="Rechthoek 293">
                    <a:extLst>
                      <a:ext uri="{FF2B5EF4-FFF2-40B4-BE49-F238E27FC236}">
                        <a16:creationId xmlns:a16="http://schemas.microsoft.com/office/drawing/2014/main" id="{9BAA3F89-2566-C097-D31C-C817759ABDC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3" name="Groep 289">
                  <a:extLst>
                    <a:ext uri="{FF2B5EF4-FFF2-40B4-BE49-F238E27FC236}">
                      <a16:creationId xmlns:a16="http://schemas.microsoft.com/office/drawing/2014/main" id="{D36B1012-8FB1-F36C-492D-9BC7CE8936A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Rechthoek 290">
                    <a:extLst>
                      <a:ext uri="{FF2B5EF4-FFF2-40B4-BE49-F238E27FC236}">
                        <a16:creationId xmlns:a16="http://schemas.microsoft.com/office/drawing/2014/main" id="{610E0F01-E8C4-812F-014A-8362C339917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5" name="Rechthoek 291">
                    <a:extLst>
                      <a:ext uri="{FF2B5EF4-FFF2-40B4-BE49-F238E27FC236}">
                        <a16:creationId xmlns:a16="http://schemas.microsoft.com/office/drawing/2014/main" id="{ADF9F557-BF17-C309-C80A-E37642BA608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9" name="Rechthoek 285">
                <a:extLst>
                  <a:ext uri="{FF2B5EF4-FFF2-40B4-BE49-F238E27FC236}">
                    <a16:creationId xmlns:a16="http://schemas.microsoft.com/office/drawing/2014/main" id="{BDB7CCA3-1342-69C1-299B-E78D552A4F7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0" name="Gelijkbenige driehoek 286">
                <a:extLst>
                  <a:ext uri="{FF2B5EF4-FFF2-40B4-BE49-F238E27FC236}">
                    <a16:creationId xmlns:a16="http://schemas.microsoft.com/office/drawing/2014/main" id="{B8B3EB02-3EB6-049B-3535-46B2EAF97B9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5" name="Ovaal 300">
              <a:extLst>
                <a:ext uri="{FF2B5EF4-FFF2-40B4-BE49-F238E27FC236}">
                  <a16:creationId xmlns:a16="http://schemas.microsoft.com/office/drawing/2014/main" id="{DE91F4A2-B1B2-199C-FA53-8C58C4A2866C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6" name="Rechthoek 301">
              <a:extLst>
                <a:ext uri="{FF2B5EF4-FFF2-40B4-BE49-F238E27FC236}">
                  <a16:creationId xmlns:a16="http://schemas.microsoft.com/office/drawing/2014/main" id="{827F4451-3563-8A1E-D436-4325BCAB4027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7" name="Rechthoek 302">
              <a:extLst>
                <a:ext uri="{FF2B5EF4-FFF2-40B4-BE49-F238E27FC236}">
                  <a16:creationId xmlns:a16="http://schemas.microsoft.com/office/drawing/2014/main" id="{013C3E5F-ED71-3B9D-BEE0-388D6B16A24F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pic>
        <p:nvPicPr>
          <p:cNvPr id="210" name="Afbeelding 209">
            <a:extLst>
              <a:ext uri="{FF2B5EF4-FFF2-40B4-BE49-F238E27FC236}">
                <a16:creationId xmlns:a16="http://schemas.microsoft.com/office/drawing/2014/main" id="{D81ED8E4-2E8B-321B-3B30-DD93506E21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773606" y="0"/>
            <a:ext cx="3483139" cy="4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7" grpId="0" animBg="1"/>
      <p:bldP spid="13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L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Beeld (L)</a:t>
            </a:r>
          </a:p>
        </p:txBody>
      </p:sp>
      <p:sp>
        <p:nvSpPr>
          <p:cNvPr id="16" name="Tijdelijke aanduiding voor verticale tekst 2">
            <a:extLst>
              <a:ext uri="{FF2B5EF4-FFF2-40B4-BE49-F238E27FC236}">
                <a16:creationId xmlns:a16="http://schemas.microsoft.com/office/drawing/2014/main" id="{0923CDEF-9517-4929-8D84-970DA58A75F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817590" y="1591901"/>
            <a:ext cx="3670208" cy="4060322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 hier om tekst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20" name="Titel 7">
            <a:extLst>
              <a:ext uri="{FF2B5EF4-FFF2-40B4-BE49-F238E27FC236}">
                <a16:creationId xmlns:a16="http://schemas.microsoft.com/office/drawing/2014/main" id="{BD1FD50B-C686-4B8D-8D63-5722F7B59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4483" y="744368"/>
            <a:ext cx="3709343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09" name="Tijdelijke aanduiding voor afbeelding 8">
            <a:extLst>
              <a:ext uri="{FF2B5EF4-FFF2-40B4-BE49-F238E27FC236}">
                <a16:creationId xmlns:a16="http://schemas.microsoft.com/office/drawing/2014/main" id="{36C92540-E353-405B-820B-12DF6A1FDD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09" y="327121"/>
            <a:ext cx="7318960" cy="5852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10" name="Tijdelijke aanduiding voor verticale tekst 2">
            <a:extLst>
              <a:ext uri="{FF2B5EF4-FFF2-40B4-BE49-F238E27FC236}">
                <a16:creationId xmlns:a16="http://schemas.microsoft.com/office/drawing/2014/main" id="{E9CF288D-C98D-412C-9DBB-849F73661C39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87319" y="332507"/>
            <a:ext cx="230412" cy="585360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1" name="Tijdelijke aanduiding voor verticale tekst 2">
            <a:extLst>
              <a:ext uri="{FF2B5EF4-FFF2-40B4-BE49-F238E27FC236}">
                <a16:creationId xmlns:a16="http://schemas.microsoft.com/office/drawing/2014/main" id="{DE0AC189-93AF-4342-9503-A30CE7EB5245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1520" y="332508"/>
            <a:ext cx="302528" cy="5852591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82" name="Tijdelijke aanduiding voor verticale tekst 2">
            <a:extLst>
              <a:ext uri="{FF2B5EF4-FFF2-40B4-BE49-F238E27FC236}">
                <a16:creationId xmlns:a16="http://schemas.microsoft.com/office/drawing/2014/main" id="{E1E6E892-527B-424D-ABCF-B96F735E9E6F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249" name="Groep 164">
            <a:extLst>
              <a:ext uri="{FF2B5EF4-FFF2-40B4-BE49-F238E27FC236}">
                <a16:creationId xmlns:a16="http://schemas.microsoft.com/office/drawing/2014/main" id="{CD349248-4FFB-4FA3-8A9C-7B492D38FF21}"/>
              </a:ext>
            </a:extLst>
          </p:cNvPr>
          <p:cNvGrpSpPr/>
          <p:nvPr userDrawn="1"/>
        </p:nvGrpSpPr>
        <p:grpSpPr>
          <a:xfrm>
            <a:off x="4125218" y="7041796"/>
            <a:ext cx="7748399" cy="1584359"/>
            <a:chOff x="3940578" y="7033211"/>
            <a:chExt cx="7749408" cy="1584359"/>
          </a:xfrm>
        </p:grpSpPr>
        <p:sp>
          <p:nvSpPr>
            <p:cNvPr id="250" name="Rechthoek 170">
              <a:extLst>
                <a:ext uri="{FF2B5EF4-FFF2-40B4-BE49-F238E27FC236}">
                  <a16:creationId xmlns:a16="http://schemas.microsoft.com/office/drawing/2014/main" id="{B1175C07-45C3-4B85-ACC9-C656607C9FA9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51" name="Ovaal 171">
              <a:extLst>
                <a:ext uri="{FF2B5EF4-FFF2-40B4-BE49-F238E27FC236}">
                  <a16:creationId xmlns:a16="http://schemas.microsoft.com/office/drawing/2014/main" id="{70C07064-4C05-46C3-B587-5550228096D9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2" name="Rechthoek 172">
              <a:extLst>
                <a:ext uri="{FF2B5EF4-FFF2-40B4-BE49-F238E27FC236}">
                  <a16:creationId xmlns:a16="http://schemas.microsoft.com/office/drawing/2014/main" id="{708732CE-BBB4-4D45-9EE0-AABE0DF05029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" name="Ovaal 173">
              <a:extLst>
                <a:ext uri="{FF2B5EF4-FFF2-40B4-BE49-F238E27FC236}">
                  <a16:creationId xmlns:a16="http://schemas.microsoft.com/office/drawing/2014/main" id="{E9D9B522-03B4-4741-87B1-FEC8792A0636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4" name="Rechthoek 174">
              <a:extLst>
                <a:ext uri="{FF2B5EF4-FFF2-40B4-BE49-F238E27FC236}">
                  <a16:creationId xmlns:a16="http://schemas.microsoft.com/office/drawing/2014/main" id="{364BE844-41A1-4921-A8AF-24F24BDD3197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55" name="Groep 175">
              <a:extLst>
                <a:ext uri="{FF2B5EF4-FFF2-40B4-BE49-F238E27FC236}">
                  <a16:creationId xmlns:a16="http://schemas.microsoft.com/office/drawing/2014/main" id="{D30D9007-D1D8-41C9-824B-94ED4F17E25D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258" name="Rechthoek 178">
                <a:extLst>
                  <a:ext uri="{FF2B5EF4-FFF2-40B4-BE49-F238E27FC236}">
                    <a16:creationId xmlns:a16="http://schemas.microsoft.com/office/drawing/2014/main" id="{ABCDC028-7B20-4D8A-8698-72EAF29973EB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59" name="Groep 179">
                <a:extLst>
                  <a:ext uri="{FF2B5EF4-FFF2-40B4-BE49-F238E27FC236}">
                    <a16:creationId xmlns:a16="http://schemas.microsoft.com/office/drawing/2014/main" id="{32D899A8-EF84-4717-8A33-9B1A906D8458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60" name="Rechthoek 180">
                  <a:extLst>
                    <a:ext uri="{FF2B5EF4-FFF2-40B4-BE49-F238E27FC236}">
                      <a16:creationId xmlns:a16="http://schemas.microsoft.com/office/drawing/2014/main" id="{17F4BF75-0F12-43FE-83EF-26857F7A6C7A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1" name="Rechthoek 181">
                  <a:extLst>
                    <a:ext uri="{FF2B5EF4-FFF2-40B4-BE49-F238E27FC236}">
                      <a16:creationId xmlns:a16="http://schemas.microsoft.com/office/drawing/2014/main" id="{93D147C9-296E-4C43-A939-9C210198F060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62" name="Groep 182">
                  <a:extLst>
                    <a:ext uri="{FF2B5EF4-FFF2-40B4-BE49-F238E27FC236}">
                      <a16:creationId xmlns:a16="http://schemas.microsoft.com/office/drawing/2014/main" id="{5E50B3A3-E020-40B5-B418-3EB294656560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275" name="Rechthoek: afgeronde hoeken 195">
                    <a:extLst>
                      <a:ext uri="{FF2B5EF4-FFF2-40B4-BE49-F238E27FC236}">
                        <a16:creationId xmlns:a16="http://schemas.microsoft.com/office/drawing/2014/main" id="{2BA17A70-333A-4CD0-B457-3D78EF1BDF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196">
                    <a:extLst>
                      <a:ext uri="{FF2B5EF4-FFF2-40B4-BE49-F238E27FC236}">
                        <a16:creationId xmlns:a16="http://schemas.microsoft.com/office/drawing/2014/main" id="{946BEE80-355A-4B9A-A82A-8727882871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7" name="Rechthoek 197">
                    <a:extLst>
                      <a:ext uri="{FF2B5EF4-FFF2-40B4-BE49-F238E27FC236}">
                        <a16:creationId xmlns:a16="http://schemas.microsoft.com/office/drawing/2014/main" id="{7FFA435D-D1FC-4188-8088-740F1A04CC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8" name="Rechthoek 198">
                    <a:extLst>
                      <a:ext uri="{FF2B5EF4-FFF2-40B4-BE49-F238E27FC236}">
                        <a16:creationId xmlns:a16="http://schemas.microsoft.com/office/drawing/2014/main" id="{F5A7A7FD-9127-4688-82E1-94CF33020A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05" name="Rechthoek 199">
                    <a:extLst>
                      <a:ext uri="{FF2B5EF4-FFF2-40B4-BE49-F238E27FC236}">
                        <a16:creationId xmlns:a16="http://schemas.microsoft.com/office/drawing/2014/main" id="{D169B7D5-848F-4F4E-BB36-F3C390AD3E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06" name="Rechthoek 200">
                    <a:extLst>
                      <a:ext uri="{FF2B5EF4-FFF2-40B4-BE49-F238E27FC236}">
                        <a16:creationId xmlns:a16="http://schemas.microsoft.com/office/drawing/2014/main" id="{292EB2FA-FA0E-4E36-8027-46124F86FDC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63" name="Groep 183">
                  <a:extLst>
                    <a:ext uri="{FF2B5EF4-FFF2-40B4-BE49-F238E27FC236}">
                      <a16:creationId xmlns:a16="http://schemas.microsoft.com/office/drawing/2014/main" id="{2724C38B-B3E0-442F-9081-2BE6DF4F3C22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267" name="Groep 187">
                    <a:extLst>
                      <a:ext uri="{FF2B5EF4-FFF2-40B4-BE49-F238E27FC236}">
                        <a16:creationId xmlns:a16="http://schemas.microsoft.com/office/drawing/2014/main" id="{1B9B979C-F191-41CF-AA28-D576B4131E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269" name="Rechthoek: afgeronde hoeken 189">
                      <a:extLst>
                        <a:ext uri="{FF2B5EF4-FFF2-40B4-BE49-F238E27FC236}">
                          <a16:creationId xmlns:a16="http://schemas.microsoft.com/office/drawing/2014/main" id="{60CD4A60-F88C-43CD-9174-06CD8E283D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0" name="Rechthoek 190">
                      <a:extLst>
                        <a:ext uri="{FF2B5EF4-FFF2-40B4-BE49-F238E27FC236}">
                          <a16:creationId xmlns:a16="http://schemas.microsoft.com/office/drawing/2014/main" id="{3065BF40-FE85-46EC-9309-DA15454949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1" name="Rechthoek 191">
                      <a:extLst>
                        <a:ext uri="{FF2B5EF4-FFF2-40B4-BE49-F238E27FC236}">
                          <a16:creationId xmlns:a16="http://schemas.microsoft.com/office/drawing/2014/main" id="{7A06DD92-4712-4C71-9DB2-9F7BF98A5DB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2" name="Rechthoek 192">
                      <a:extLst>
                        <a:ext uri="{FF2B5EF4-FFF2-40B4-BE49-F238E27FC236}">
                          <a16:creationId xmlns:a16="http://schemas.microsoft.com/office/drawing/2014/main" id="{90576C10-6146-49B9-85B7-95630EFE01E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3" name="Rechthoek 193">
                      <a:extLst>
                        <a:ext uri="{FF2B5EF4-FFF2-40B4-BE49-F238E27FC236}">
                          <a16:creationId xmlns:a16="http://schemas.microsoft.com/office/drawing/2014/main" id="{B015DFF7-5AC0-4F8C-8FB1-6D8F6A4FB6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4" name="Rechthoek 194">
                      <a:extLst>
                        <a:ext uri="{FF2B5EF4-FFF2-40B4-BE49-F238E27FC236}">
                          <a16:creationId xmlns:a16="http://schemas.microsoft.com/office/drawing/2014/main" id="{67D76120-D155-4CAC-AC85-B89FDBD146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68" name="Boog 188">
                    <a:extLst>
                      <a:ext uri="{FF2B5EF4-FFF2-40B4-BE49-F238E27FC236}">
                        <a16:creationId xmlns:a16="http://schemas.microsoft.com/office/drawing/2014/main" id="{00B823B2-52C4-4BB0-A50A-17D19F7572A2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4" name="Tekstvak 184">
                  <a:extLst>
                    <a:ext uri="{FF2B5EF4-FFF2-40B4-BE49-F238E27FC236}">
                      <a16:creationId xmlns:a16="http://schemas.microsoft.com/office/drawing/2014/main" id="{FA882280-E09C-4F6A-860A-60FB3DE09A4B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265" name="Tekstvak 185">
                  <a:extLst>
                    <a:ext uri="{FF2B5EF4-FFF2-40B4-BE49-F238E27FC236}">
                      <a16:creationId xmlns:a16="http://schemas.microsoft.com/office/drawing/2014/main" id="{67200929-2519-400D-B712-4DFD8176C031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266" name="Vrije vorm: vorm 186">
                  <a:extLst>
                    <a:ext uri="{FF2B5EF4-FFF2-40B4-BE49-F238E27FC236}">
                      <a16:creationId xmlns:a16="http://schemas.microsoft.com/office/drawing/2014/main" id="{828023E0-7572-4740-B95A-D814913B1CFD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56" name="Ovaal 176">
              <a:extLst>
                <a:ext uri="{FF2B5EF4-FFF2-40B4-BE49-F238E27FC236}">
                  <a16:creationId xmlns:a16="http://schemas.microsoft.com/office/drawing/2014/main" id="{BD43D3A3-73E3-4E4B-9CD0-02DE8E0125E7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7" name="Rechthoek 177">
              <a:extLst>
                <a:ext uri="{FF2B5EF4-FFF2-40B4-BE49-F238E27FC236}">
                  <a16:creationId xmlns:a16="http://schemas.microsoft.com/office/drawing/2014/main" id="{1822BD7B-3E55-4135-83C9-3696C403E041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9" name="Footer Placeholder 10">
            <a:extLst>
              <a:ext uri="{FF2B5EF4-FFF2-40B4-BE49-F238E27FC236}">
                <a16:creationId xmlns:a16="http://schemas.microsoft.com/office/drawing/2014/main" id="{92E81811-4019-47D3-B8BF-6035EA649C2B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0" name="Tijdelijke aanduiding voor verticale tekst 2">
            <a:extLst>
              <a:ext uri="{FF2B5EF4-FFF2-40B4-BE49-F238E27FC236}">
                <a16:creationId xmlns:a16="http://schemas.microsoft.com/office/drawing/2014/main" id="{00EB9FB0-09D9-4A39-8C7A-C059731B4566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1" name="Tijdelijke aanduiding voor verticale tekst 2">
            <a:extLst>
              <a:ext uri="{FF2B5EF4-FFF2-40B4-BE49-F238E27FC236}">
                <a16:creationId xmlns:a16="http://schemas.microsoft.com/office/drawing/2014/main" id="{BCD396FB-C591-4824-8EFF-8EC7A2338BDB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2" name="Date Placeholder 9">
            <a:extLst>
              <a:ext uri="{FF2B5EF4-FFF2-40B4-BE49-F238E27FC236}">
                <a16:creationId xmlns:a16="http://schemas.microsoft.com/office/drawing/2014/main" id="{614818D0-61BA-469D-9E85-5067ABAD9899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93" name="Slide Number Placeholder 11">
            <a:extLst>
              <a:ext uri="{FF2B5EF4-FFF2-40B4-BE49-F238E27FC236}">
                <a16:creationId xmlns:a16="http://schemas.microsoft.com/office/drawing/2014/main" id="{8C8B03E0-99A2-4E10-93A2-49415F31E3F0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86" name="Groep 185">
            <a:extLst>
              <a:ext uri="{FF2B5EF4-FFF2-40B4-BE49-F238E27FC236}">
                <a16:creationId xmlns:a16="http://schemas.microsoft.com/office/drawing/2014/main" id="{02667B5B-21AE-6BB8-DA44-D8BA9C7F25F8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195" name="Rechthoek 329">
              <a:extLst>
                <a:ext uri="{FF2B5EF4-FFF2-40B4-BE49-F238E27FC236}">
                  <a16:creationId xmlns:a16="http://schemas.microsoft.com/office/drawing/2014/main" id="{D3FE48D0-D11B-6468-B343-533437FC3A8E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96" name="Ovaal 317">
              <a:extLst>
                <a:ext uri="{FF2B5EF4-FFF2-40B4-BE49-F238E27FC236}">
                  <a16:creationId xmlns:a16="http://schemas.microsoft.com/office/drawing/2014/main" id="{6F4B1534-BD5A-C7D6-FF12-6119B7FB2EE7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7" name="Rechthoek 328">
              <a:extLst>
                <a:ext uri="{FF2B5EF4-FFF2-40B4-BE49-F238E27FC236}">
                  <a16:creationId xmlns:a16="http://schemas.microsoft.com/office/drawing/2014/main" id="{A8EA8642-B2AB-8AE8-9CA7-28537CE6CB9E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8" name="Ovaal 205">
              <a:extLst>
                <a:ext uri="{FF2B5EF4-FFF2-40B4-BE49-F238E27FC236}">
                  <a16:creationId xmlns:a16="http://schemas.microsoft.com/office/drawing/2014/main" id="{3758CA53-DCAA-DA26-5BE8-BF096718A0AD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9" name="Rechthoek 100">
              <a:extLst>
                <a:ext uri="{FF2B5EF4-FFF2-40B4-BE49-F238E27FC236}">
                  <a16:creationId xmlns:a16="http://schemas.microsoft.com/office/drawing/2014/main" id="{650B9D4F-A60B-60E1-7A8F-7412DCFC0434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00" name="Groep 276">
              <a:extLst>
                <a:ext uri="{FF2B5EF4-FFF2-40B4-BE49-F238E27FC236}">
                  <a16:creationId xmlns:a16="http://schemas.microsoft.com/office/drawing/2014/main" id="{BF3AA463-E64E-3302-E106-66E0D1E14EB4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434" name="Groep 277">
                <a:extLst>
                  <a:ext uri="{FF2B5EF4-FFF2-40B4-BE49-F238E27FC236}">
                    <a16:creationId xmlns:a16="http://schemas.microsoft.com/office/drawing/2014/main" id="{0223B382-217B-C489-58F5-E2A351474FA7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36" name="Vrije vorm: vorm 279">
                  <a:extLst>
                    <a:ext uri="{FF2B5EF4-FFF2-40B4-BE49-F238E27FC236}">
                      <a16:creationId xmlns:a16="http://schemas.microsoft.com/office/drawing/2014/main" id="{DBD12B2A-1F1D-C86B-C4CE-151EEB79A63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37" name="Groep 280">
                  <a:extLst>
                    <a:ext uri="{FF2B5EF4-FFF2-40B4-BE49-F238E27FC236}">
                      <a16:creationId xmlns:a16="http://schemas.microsoft.com/office/drawing/2014/main" id="{CF1FB4E8-F234-1795-0138-7F8E1F7CBFC8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38" name="Vrije vorm: vorm 281">
                    <a:extLst>
                      <a:ext uri="{FF2B5EF4-FFF2-40B4-BE49-F238E27FC236}">
                        <a16:creationId xmlns:a16="http://schemas.microsoft.com/office/drawing/2014/main" id="{64228EEC-1441-601D-274C-7555F6755C73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39" name="Vrije vorm: vorm 282">
                    <a:extLst>
                      <a:ext uri="{FF2B5EF4-FFF2-40B4-BE49-F238E27FC236}">
                        <a16:creationId xmlns:a16="http://schemas.microsoft.com/office/drawing/2014/main" id="{3ACCC491-7E70-F314-E073-7CB6015F6D0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35" name="Tekstvak 278">
                <a:extLst>
                  <a:ext uri="{FF2B5EF4-FFF2-40B4-BE49-F238E27FC236}">
                    <a16:creationId xmlns:a16="http://schemas.microsoft.com/office/drawing/2014/main" id="{2818F36C-FFDE-1A32-1704-CCE4144E97F6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01" name="Groep 283">
              <a:extLst>
                <a:ext uri="{FF2B5EF4-FFF2-40B4-BE49-F238E27FC236}">
                  <a16:creationId xmlns:a16="http://schemas.microsoft.com/office/drawing/2014/main" id="{F182F78E-618A-25C6-7F6B-30B2AF18354A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205" name="Groep 284">
                <a:extLst>
                  <a:ext uri="{FF2B5EF4-FFF2-40B4-BE49-F238E27FC236}">
                    <a16:creationId xmlns:a16="http://schemas.microsoft.com/office/drawing/2014/main" id="{DBEC60B9-90C9-694A-32B0-D031EA89DB4B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13" name="Groep 287">
                  <a:extLst>
                    <a:ext uri="{FF2B5EF4-FFF2-40B4-BE49-F238E27FC236}">
                      <a16:creationId xmlns:a16="http://schemas.microsoft.com/office/drawing/2014/main" id="{BB962A5A-F00E-02C3-08E3-4C20F42DA475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20" name="Groep 294">
                    <a:extLst>
                      <a:ext uri="{FF2B5EF4-FFF2-40B4-BE49-F238E27FC236}">
                        <a16:creationId xmlns:a16="http://schemas.microsoft.com/office/drawing/2014/main" id="{51771EA1-ACCF-8FD0-2E37-F52C40F5B70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23" name="Rechthoek 297">
                      <a:extLst>
                        <a:ext uri="{FF2B5EF4-FFF2-40B4-BE49-F238E27FC236}">
                          <a16:creationId xmlns:a16="http://schemas.microsoft.com/office/drawing/2014/main" id="{94518350-73A7-D443-FE27-53A71284356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2" name="Rechthoek 298">
                      <a:extLst>
                        <a:ext uri="{FF2B5EF4-FFF2-40B4-BE49-F238E27FC236}">
                          <a16:creationId xmlns:a16="http://schemas.microsoft.com/office/drawing/2014/main" id="{ABEAA580-291E-CD49-5636-7F4998F88F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3" name="Ovaal 299">
                      <a:extLst>
                        <a:ext uri="{FF2B5EF4-FFF2-40B4-BE49-F238E27FC236}">
                          <a16:creationId xmlns:a16="http://schemas.microsoft.com/office/drawing/2014/main" id="{13DF5DB9-E145-F2D1-AD24-A046239AD46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21" name="Afbeelding 295">
                    <a:extLst>
                      <a:ext uri="{FF2B5EF4-FFF2-40B4-BE49-F238E27FC236}">
                        <a16:creationId xmlns:a16="http://schemas.microsoft.com/office/drawing/2014/main" id="{76E484D7-C37E-73D3-4F4C-90A88E4985E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2" name="Afbeelding 296">
                    <a:extLst>
                      <a:ext uri="{FF2B5EF4-FFF2-40B4-BE49-F238E27FC236}">
                        <a16:creationId xmlns:a16="http://schemas.microsoft.com/office/drawing/2014/main" id="{BB4BB2A7-5064-6363-F2F9-6EB4E761783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4" name="Groep 288">
                  <a:extLst>
                    <a:ext uri="{FF2B5EF4-FFF2-40B4-BE49-F238E27FC236}">
                      <a16:creationId xmlns:a16="http://schemas.microsoft.com/office/drawing/2014/main" id="{DFEFC619-60DC-7117-EE82-01ECF251468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8" name="Rechthoek 292">
                    <a:extLst>
                      <a:ext uri="{FF2B5EF4-FFF2-40B4-BE49-F238E27FC236}">
                        <a16:creationId xmlns:a16="http://schemas.microsoft.com/office/drawing/2014/main" id="{8C956ACC-8770-F3F3-8190-14B17815F4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9" name="Rechthoek 293">
                    <a:extLst>
                      <a:ext uri="{FF2B5EF4-FFF2-40B4-BE49-F238E27FC236}">
                        <a16:creationId xmlns:a16="http://schemas.microsoft.com/office/drawing/2014/main" id="{754218AC-9620-FC44-2B78-EB7B24AF342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15" name="Groep 289">
                  <a:extLst>
                    <a:ext uri="{FF2B5EF4-FFF2-40B4-BE49-F238E27FC236}">
                      <a16:creationId xmlns:a16="http://schemas.microsoft.com/office/drawing/2014/main" id="{4D512115-2F44-DA99-484A-1417125D62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6" name="Rechthoek 290">
                    <a:extLst>
                      <a:ext uri="{FF2B5EF4-FFF2-40B4-BE49-F238E27FC236}">
                        <a16:creationId xmlns:a16="http://schemas.microsoft.com/office/drawing/2014/main" id="{02EE08D6-F268-2820-B1E1-9B26156896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7" name="Rechthoek 291">
                    <a:extLst>
                      <a:ext uri="{FF2B5EF4-FFF2-40B4-BE49-F238E27FC236}">
                        <a16:creationId xmlns:a16="http://schemas.microsoft.com/office/drawing/2014/main" id="{BF7AECE0-A6D0-AAB7-AF9F-B100204CAA2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06" name="Rechthoek 285">
                <a:extLst>
                  <a:ext uri="{FF2B5EF4-FFF2-40B4-BE49-F238E27FC236}">
                    <a16:creationId xmlns:a16="http://schemas.microsoft.com/office/drawing/2014/main" id="{9BB71D4F-CA70-5E81-4E75-ED087546FD3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07" name="Gelijkbenige driehoek 286">
                <a:extLst>
                  <a:ext uri="{FF2B5EF4-FFF2-40B4-BE49-F238E27FC236}">
                    <a16:creationId xmlns:a16="http://schemas.microsoft.com/office/drawing/2014/main" id="{E8422B0A-617B-42B6-1EF6-1359ACC6C23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2" name="Ovaal 300">
              <a:extLst>
                <a:ext uri="{FF2B5EF4-FFF2-40B4-BE49-F238E27FC236}">
                  <a16:creationId xmlns:a16="http://schemas.microsoft.com/office/drawing/2014/main" id="{7AC0B8F1-AF88-F114-42CA-08DD72FE1AE3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3" name="Rechthoek 301">
              <a:extLst>
                <a:ext uri="{FF2B5EF4-FFF2-40B4-BE49-F238E27FC236}">
                  <a16:creationId xmlns:a16="http://schemas.microsoft.com/office/drawing/2014/main" id="{400F49FB-6E63-629A-A96B-964A76885098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4" name="Rechthoek 302">
              <a:extLst>
                <a:ext uri="{FF2B5EF4-FFF2-40B4-BE49-F238E27FC236}">
                  <a16:creationId xmlns:a16="http://schemas.microsoft.com/office/drawing/2014/main" id="{A3B57BC7-4E96-E32D-C169-61763B2B51D9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pic>
        <p:nvPicPr>
          <p:cNvPr id="440" name="Afbeelding 439">
            <a:extLst>
              <a:ext uri="{FF2B5EF4-FFF2-40B4-BE49-F238E27FC236}">
                <a16:creationId xmlns:a16="http://schemas.microsoft.com/office/drawing/2014/main" id="{E7E13742-ED33-855E-8EEB-6AB63B4DE8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773606" y="0"/>
            <a:ext cx="3483139" cy="4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3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09" grpId="0" animBg="1"/>
      <p:bldP spid="210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2x)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jdelijke aanduiding voor afbeelding 8">
            <a:extLst>
              <a:ext uri="{FF2B5EF4-FFF2-40B4-BE49-F238E27FC236}">
                <a16:creationId xmlns:a16="http://schemas.microsoft.com/office/drawing/2014/main" id="{0C5B5B27-058C-438B-89E1-7C40B9A278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4643" y="1599882"/>
            <a:ext cx="5460289" cy="29421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87404A4D-9071-4A84-A8AB-A2C4444B563C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634643" y="4303456"/>
            <a:ext cx="5460563" cy="23992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DA916F59-0A28-4915-A1BD-E407D3997CA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634643" y="4542028"/>
            <a:ext cx="5460289" cy="159683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+ afbeelding (2x) #1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744368"/>
            <a:ext cx="10695967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C3079-A0BB-432C-993B-50ADFD2CAC5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07932" y="5149484"/>
            <a:ext cx="4837794" cy="8322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5AC11C50-25A8-4A84-B0F0-4E40E80EA4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07932" y="4681479"/>
            <a:ext cx="4837794" cy="46800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16" name="Tijdelijke aanduiding voor afbeelding 8">
            <a:extLst>
              <a:ext uri="{FF2B5EF4-FFF2-40B4-BE49-F238E27FC236}">
                <a16:creationId xmlns:a16="http://schemas.microsoft.com/office/drawing/2014/main" id="{50F15E97-42AE-410C-B162-8DC988F14EF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239651" y="1599882"/>
            <a:ext cx="5460289" cy="29421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17" name="Tijdelijke aanduiding voor verticale tekst 2">
            <a:extLst>
              <a:ext uri="{FF2B5EF4-FFF2-40B4-BE49-F238E27FC236}">
                <a16:creationId xmlns:a16="http://schemas.microsoft.com/office/drawing/2014/main" id="{87808729-3889-4045-981A-E0FFF2DF4D1E}"/>
              </a:ext>
            </a:extLst>
          </p:cNvPr>
          <p:cNvSpPr>
            <a:spLocks noGrp="1"/>
          </p:cNvSpPr>
          <p:nvPr>
            <p:ph type="body" orient="vert" idx="49" hasCustomPrompt="1"/>
          </p:nvPr>
        </p:nvSpPr>
        <p:spPr>
          <a:xfrm>
            <a:off x="6239651" y="4303456"/>
            <a:ext cx="5460563" cy="23992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8" name="Tijdelijke aanduiding voor verticale tekst 2">
            <a:extLst>
              <a:ext uri="{FF2B5EF4-FFF2-40B4-BE49-F238E27FC236}">
                <a16:creationId xmlns:a16="http://schemas.microsoft.com/office/drawing/2014/main" id="{844685B1-3C04-4C6D-8E9C-A7B6C8625C77}"/>
              </a:ext>
            </a:extLst>
          </p:cNvPr>
          <p:cNvSpPr>
            <a:spLocks noGrp="1"/>
          </p:cNvSpPr>
          <p:nvPr>
            <p:ph type="body" orient="vert" idx="50" hasCustomPrompt="1"/>
          </p:nvPr>
        </p:nvSpPr>
        <p:spPr>
          <a:xfrm>
            <a:off x="6239651" y="4542028"/>
            <a:ext cx="5460289" cy="159683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52C7394E-AE3A-4561-9FB4-F22FD00C10C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512939" y="5149484"/>
            <a:ext cx="4837794" cy="8322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16054F27-DCC3-49F8-A71D-EAE9E2B6656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512939" y="4681479"/>
            <a:ext cx="4837794" cy="46800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73" name="Footer Placeholder 10">
            <a:extLst>
              <a:ext uri="{FF2B5EF4-FFF2-40B4-BE49-F238E27FC236}">
                <a16:creationId xmlns:a16="http://schemas.microsoft.com/office/drawing/2014/main" id="{2D72C120-B4A6-4EEF-B461-A6BC6ED90A45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4AA880E8-6AC0-4936-8198-0A9D4DA6D3DC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5" name="Tijdelijke aanduiding voor verticale tekst 2">
            <a:extLst>
              <a:ext uri="{FF2B5EF4-FFF2-40B4-BE49-F238E27FC236}">
                <a16:creationId xmlns:a16="http://schemas.microsoft.com/office/drawing/2014/main" id="{9CF0679B-03A8-402F-BEA8-64091401E12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6" name="Date Placeholder 9">
            <a:extLst>
              <a:ext uri="{FF2B5EF4-FFF2-40B4-BE49-F238E27FC236}">
                <a16:creationId xmlns:a16="http://schemas.microsoft.com/office/drawing/2014/main" id="{0BEBB1F0-176F-49BE-84C9-062361135A8C}"/>
              </a:ext>
            </a:extLst>
          </p:cNvPr>
          <p:cNvSpPr>
            <a:spLocks noGrp="1"/>
          </p:cNvSpPr>
          <p:nvPr>
            <p:ph type="dt" sz="half" idx="54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77" name="Slide Number Placeholder 11">
            <a:extLst>
              <a:ext uri="{FF2B5EF4-FFF2-40B4-BE49-F238E27FC236}">
                <a16:creationId xmlns:a16="http://schemas.microsoft.com/office/drawing/2014/main" id="{33E19BB3-EAF1-427B-A336-0FD9EED5D2FE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205236A4-CA41-A818-E015-923F2411B1ED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314" name="Rechthoek 329">
              <a:extLst>
                <a:ext uri="{FF2B5EF4-FFF2-40B4-BE49-F238E27FC236}">
                  <a16:creationId xmlns:a16="http://schemas.microsoft.com/office/drawing/2014/main" id="{DD2A4E4B-C096-A6D0-6657-AB474513FEF8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315" name="Ovaal 317">
              <a:extLst>
                <a:ext uri="{FF2B5EF4-FFF2-40B4-BE49-F238E27FC236}">
                  <a16:creationId xmlns:a16="http://schemas.microsoft.com/office/drawing/2014/main" id="{2362B8FE-C443-4515-1811-794D4EF2A6BC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6" name="Rechthoek 328">
              <a:extLst>
                <a:ext uri="{FF2B5EF4-FFF2-40B4-BE49-F238E27FC236}">
                  <a16:creationId xmlns:a16="http://schemas.microsoft.com/office/drawing/2014/main" id="{D7CDFEA9-F431-0A86-5935-73174E4388A2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" name="Ovaal 205">
              <a:extLst>
                <a:ext uri="{FF2B5EF4-FFF2-40B4-BE49-F238E27FC236}">
                  <a16:creationId xmlns:a16="http://schemas.microsoft.com/office/drawing/2014/main" id="{1E81C543-F8AE-7ECF-8F71-EF84DD2F6C37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18" name="Rechthoek 100">
              <a:extLst>
                <a:ext uri="{FF2B5EF4-FFF2-40B4-BE49-F238E27FC236}">
                  <a16:creationId xmlns:a16="http://schemas.microsoft.com/office/drawing/2014/main" id="{845FDEE6-2872-AA65-1DD0-A3C2B8B8FFAB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319" name="Groep 276">
              <a:extLst>
                <a:ext uri="{FF2B5EF4-FFF2-40B4-BE49-F238E27FC236}">
                  <a16:creationId xmlns:a16="http://schemas.microsoft.com/office/drawing/2014/main" id="{6729EC18-8AF5-DD55-1229-763A4BA76B33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125" name="Groep 277">
                <a:extLst>
                  <a:ext uri="{FF2B5EF4-FFF2-40B4-BE49-F238E27FC236}">
                    <a16:creationId xmlns:a16="http://schemas.microsoft.com/office/drawing/2014/main" id="{B6F15D15-E3F8-65CB-3F93-36B567838C2D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7" name="Vrije vorm: vorm 279">
                  <a:extLst>
                    <a:ext uri="{FF2B5EF4-FFF2-40B4-BE49-F238E27FC236}">
                      <a16:creationId xmlns:a16="http://schemas.microsoft.com/office/drawing/2014/main" id="{1CEA77E7-D3DA-4E8A-9F67-E0039F7D41E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20" name="Groep 280">
                  <a:extLst>
                    <a:ext uri="{FF2B5EF4-FFF2-40B4-BE49-F238E27FC236}">
                      <a16:creationId xmlns:a16="http://schemas.microsoft.com/office/drawing/2014/main" id="{49AFD701-B44E-A8AF-0CA1-1312719D4959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21" name="Vrije vorm: vorm 281">
                    <a:extLst>
                      <a:ext uri="{FF2B5EF4-FFF2-40B4-BE49-F238E27FC236}">
                        <a16:creationId xmlns:a16="http://schemas.microsoft.com/office/drawing/2014/main" id="{A9A91A71-CE10-8389-0803-EF998E596E59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22" name="Vrije vorm: vorm 282">
                    <a:extLst>
                      <a:ext uri="{FF2B5EF4-FFF2-40B4-BE49-F238E27FC236}">
                        <a16:creationId xmlns:a16="http://schemas.microsoft.com/office/drawing/2014/main" id="{6B5E9DBA-485C-B6A7-1682-B905FFACB58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6" name="Tekstvak 278">
                <a:extLst>
                  <a:ext uri="{FF2B5EF4-FFF2-40B4-BE49-F238E27FC236}">
                    <a16:creationId xmlns:a16="http://schemas.microsoft.com/office/drawing/2014/main" id="{597E2EC8-940A-7B7E-2394-0E1125EE295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6" name="Groep 283">
              <a:extLst>
                <a:ext uri="{FF2B5EF4-FFF2-40B4-BE49-F238E27FC236}">
                  <a16:creationId xmlns:a16="http://schemas.microsoft.com/office/drawing/2014/main" id="{6BEDFA51-AFE8-0035-8006-0949AAE294D0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00" name="Groep 284">
                <a:extLst>
                  <a:ext uri="{FF2B5EF4-FFF2-40B4-BE49-F238E27FC236}">
                    <a16:creationId xmlns:a16="http://schemas.microsoft.com/office/drawing/2014/main" id="{3EC0A81B-9253-E49A-0CE6-BF6841DC401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3" name="Groep 287">
                  <a:extLst>
                    <a:ext uri="{FF2B5EF4-FFF2-40B4-BE49-F238E27FC236}">
                      <a16:creationId xmlns:a16="http://schemas.microsoft.com/office/drawing/2014/main" id="{BADB4076-8A5C-DDFC-40BF-433F93B5FD9A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3" name="Groep 294">
                    <a:extLst>
                      <a:ext uri="{FF2B5EF4-FFF2-40B4-BE49-F238E27FC236}">
                        <a16:creationId xmlns:a16="http://schemas.microsoft.com/office/drawing/2014/main" id="{9ED6954B-3EDB-8ED3-CF37-2CD12DFA8AA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2" name="Rechthoek 297">
                      <a:extLst>
                        <a:ext uri="{FF2B5EF4-FFF2-40B4-BE49-F238E27FC236}">
                          <a16:creationId xmlns:a16="http://schemas.microsoft.com/office/drawing/2014/main" id="{35F2503D-AF83-AACD-EE43-F9A9AE0EFF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3" name="Rechthoek 298">
                      <a:extLst>
                        <a:ext uri="{FF2B5EF4-FFF2-40B4-BE49-F238E27FC236}">
                          <a16:creationId xmlns:a16="http://schemas.microsoft.com/office/drawing/2014/main" id="{75861E92-54DA-A0B1-D832-CF40C316F8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4" name="Ovaal 299">
                      <a:extLst>
                        <a:ext uri="{FF2B5EF4-FFF2-40B4-BE49-F238E27FC236}">
                          <a16:creationId xmlns:a16="http://schemas.microsoft.com/office/drawing/2014/main" id="{07B80091-CBE5-8F4C-2897-316BE0D77D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4" name="Afbeelding 295">
                    <a:extLst>
                      <a:ext uri="{FF2B5EF4-FFF2-40B4-BE49-F238E27FC236}">
                        <a16:creationId xmlns:a16="http://schemas.microsoft.com/office/drawing/2014/main" id="{8F9667C8-0D6F-B78C-96CC-46E9A5481BC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0" name="Afbeelding 296">
                    <a:extLst>
                      <a:ext uri="{FF2B5EF4-FFF2-40B4-BE49-F238E27FC236}">
                        <a16:creationId xmlns:a16="http://schemas.microsoft.com/office/drawing/2014/main" id="{854E5423-4E3C-F5A8-9F35-FB98408D897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4" name="Groep 288">
                  <a:extLst>
                    <a:ext uri="{FF2B5EF4-FFF2-40B4-BE49-F238E27FC236}">
                      <a16:creationId xmlns:a16="http://schemas.microsoft.com/office/drawing/2014/main" id="{A58B8319-3F0C-FE0C-8624-7FB028B2A5F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292">
                    <a:extLst>
                      <a:ext uri="{FF2B5EF4-FFF2-40B4-BE49-F238E27FC236}">
                        <a16:creationId xmlns:a16="http://schemas.microsoft.com/office/drawing/2014/main" id="{D42DE9D1-4A7D-64DA-C126-A76958397B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2" name="Rechthoek 293">
                    <a:extLst>
                      <a:ext uri="{FF2B5EF4-FFF2-40B4-BE49-F238E27FC236}">
                        <a16:creationId xmlns:a16="http://schemas.microsoft.com/office/drawing/2014/main" id="{EC0D9044-1341-9FE3-038C-F772E58F0AB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5" name="Groep 289">
                  <a:extLst>
                    <a:ext uri="{FF2B5EF4-FFF2-40B4-BE49-F238E27FC236}">
                      <a16:creationId xmlns:a16="http://schemas.microsoft.com/office/drawing/2014/main" id="{D65CADA1-2777-ED23-9FBC-9BFFF980203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6" name="Rechthoek 290">
                    <a:extLst>
                      <a:ext uri="{FF2B5EF4-FFF2-40B4-BE49-F238E27FC236}">
                        <a16:creationId xmlns:a16="http://schemas.microsoft.com/office/drawing/2014/main" id="{0D5C00FA-5CA5-0BB6-74DE-35138752E8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291">
                    <a:extLst>
                      <a:ext uri="{FF2B5EF4-FFF2-40B4-BE49-F238E27FC236}">
                        <a16:creationId xmlns:a16="http://schemas.microsoft.com/office/drawing/2014/main" id="{FBE26906-947E-F4E2-165C-2F9ADCCCD34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1" name="Rechthoek 285">
                <a:extLst>
                  <a:ext uri="{FF2B5EF4-FFF2-40B4-BE49-F238E27FC236}">
                    <a16:creationId xmlns:a16="http://schemas.microsoft.com/office/drawing/2014/main" id="{9412077D-2ED2-09AD-45C8-B4ECD46005C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2" name="Gelijkbenige driehoek 286">
                <a:extLst>
                  <a:ext uri="{FF2B5EF4-FFF2-40B4-BE49-F238E27FC236}">
                    <a16:creationId xmlns:a16="http://schemas.microsoft.com/office/drawing/2014/main" id="{D84C569A-9F4A-B867-808E-669B8A3117A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Ovaal 300">
              <a:extLst>
                <a:ext uri="{FF2B5EF4-FFF2-40B4-BE49-F238E27FC236}">
                  <a16:creationId xmlns:a16="http://schemas.microsoft.com/office/drawing/2014/main" id="{BE3B9DDB-D7FE-F2D8-7F1E-9023E5937BEE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8" name="Rechthoek 301">
              <a:extLst>
                <a:ext uri="{FF2B5EF4-FFF2-40B4-BE49-F238E27FC236}">
                  <a16:creationId xmlns:a16="http://schemas.microsoft.com/office/drawing/2014/main" id="{928FF8B6-4CE2-07D0-021B-1905AA777C1B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9" name="Rechthoek 302">
              <a:extLst>
                <a:ext uri="{FF2B5EF4-FFF2-40B4-BE49-F238E27FC236}">
                  <a16:creationId xmlns:a16="http://schemas.microsoft.com/office/drawing/2014/main" id="{C1A88536-69FD-1376-C93F-56F080D57C76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pic>
        <p:nvPicPr>
          <p:cNvPr id="323" name="Afbeelding 322">
            <a:extLst>
              <a:ext uri="{FF2B5EF4-FFF2-40B4-BE49-F238E27FC236}">
                <a16:creationId xmlns:a16="http://schemas.microsoft.com/office/drawing/2014/main" id="{6A6A89E6-64C4-8878-6D43-337DFE8402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773606" y="0"/>
            <a:ext cx="3483139" cy="4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animBg="1"/>
      <p:bldP spid="1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2x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jdelijke aanduiding voor afbeelding 8">
            <a:extLst>
              <a:ext uri="{FF2B5EF4-FFF2-40B4-BE49-F238E27FC236}">
                <a16:creationId xmlns:a16="http://schemas.microsoft.com/office/drawing/2014/main" id="{0C5B5B27-058C-438B-89E1-7C40B9A278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07078" y="1599883"/>
            <a:ext cx="2187854" cy="4535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87404A4D-9071-4A84-A8AB-A2C4444B563C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3907078" y="1599882"/>
            <a:ext cx="213683" cy="4535126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DA916F59-0A28-4915-A1BD-E407D3997CA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634643" y="1599882"/>
            <a:ext cx="3271888" cy="453512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+ afbeelding (2x) #2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744368"/>
            <a:ext cx="10695967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C3079-A0BB-432C-993B-50ADFD2CAC5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07932" y="2348162"/>
            <a:ext cx="2736494" cy="36335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5AC11C50-25A8-4A84-B0F0-4E40E80EA4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07932" y="1852244"/>
            <a:ext cx="2736494" cy="46800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309" name="Tijdelijke aanduiding voor afbeelding 8">
            <a:extLst>
              <a:ext uri="{FF2B5EF4-FFF2-40B4-BE49-F238E27FC236}">
                <a16:creationId xmlns:a16="http://schemas.microsoft.com/office/drawing/2014/main" id="{99FC0554-CA34-4CE3-BE2D-A79883AD15F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9501786" y="1599883"/>
            <a:ext cx="2187854" cy="4535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310" name="Tijdelijke aanduiding voor verticale tekst 2">
            <a:extLst>
              <a:ext uri="{FF2B5EF4-FFF2-40B4-BE49-F238E27FC236}">
                <a16:creationId xmlns:a16="http://schemas.microsoft.com/office/drawing/2014/main" id="{6E022FC1-A718-44D5-9A98-83F1013C6D4B}"/>
              </a:ext>
            </a:extLst>
          </p:cNvPr>
          <p:cNvSpPr>
            <a:spLocks noGrp="1"/>
          </p:cNvSpPr>
          <p:nvPr>
            <p:ph type="body" orient="vert" idx="54" hasCustomPrompt="1"/>
          </p:nvPr>
        </p:nvSpPr>
        <p:spPr>
          <a:xfrm>
            <a:off x="9501786" y="1599882"/>
            <a:ext cx="213683" cy="453600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1" name="Tijdelijke aanduiding voor verticale tekst 2">
            <a:extLst>
              <a:ext uri="{FF2B5EF4-FFF2-40B4-BE49-F238E27FC236}">
                <a16:creationId xmlns:a16="http://schemas.microsoft.com/office/drawing/2014/main" id="{4425070F-B199-4FD9-A333-ACD702F15820}"/>
              </a:ext>
            </a:extLst>
          </p:cNvPr>
          <p:cNvSpPr>
            <a:spLocks noGrp="1"/>
          </p:cNvSpPr>
          <p:nvPr>
            <p:ph type="body" orient="vert" idx="55" hasCustomPrompt="1"/>
          </p:nvPr>
        </p:nvSpPr>
        <p:spPr>
          <a:xfrm>
            <a:off x="6234141" y="1599882"/>
            <a:ext cx="3271888" cy="4536000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93B25A94-4F13-4DE4-AF85-ABC95E9F679B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507430" y="2349544"/>
            <a:ext cx="2736494" cy="36335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8863018D-5ED2-4094-8622-6338749729E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07430" y="1853625"/>
            <a:ext cx="2736494" cy="46800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73" name="Footer Placeholder 10">
            <a:extLst>
              <a:ext uri="{FF2B5EF4-FFF2-40B4-BE49-F238E27FC236}">
                <a16:creationId xmlns:a16="http://schemas.microsoft.com/office/drawing/2014/main" id="{AAB95BFA-5B41-457B-A5A6-8A87295C9DF4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BCC660F5-BC11-490A-9406-E1CE7DFA95E6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5" name="Tijdelijke aanduiding voor verticale tekst 2">
            <a:extLst>
              <a:ext uri="{FF2B5EF4-FFF2-40B4-BE49-F238E27FC236}">
                <a16:creationId xmlns:a16="http://schemas.microsoft.com/office/drawing/2014/main" id="{4B5B2139-312B-414C-B316-29C20516534A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6" name="Date Placeholder 9">
            <a:extLst>
              <a:ext uri="{FF2B5EF4-FFF2-40B4-BE49-F238E27FC236}">
                <a16:creationId xmlns:a16="http://schemas.microsoft.com/office/drawing/2014/main" id="{048328D7-3D6F-44CD-B551-712F01D5FDF5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77" name="Slide Number Placeholder 11">
            <a:extLst>
              <a:ext uri="{FF2B5EF4-FFF2-40B4-BE49-F238E27FC236}">
                <a16:creationId xmlns:a16="http://schemas.microsoft.com/office/drawing/2014/main" id="{9C109370-D97D-48D9-BC54-AB702FE5BD89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318" name="Groep 317">
            <a:extLst>
              <a:ext uri="{FF2B5EF4-FFF2-40B4-BE49-F238E27FC236}">
                <a16:creationId xmlns:a16="http://schemas.microsoft.com/office/drawing/2014/main" id="{8CC8C2DA-1F65-551B-17AB-B141A8F1F058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319" name="Rechthoek 329">
              <a:extLst>
                <a:ext uri="{FF2B5EF4-FFF2-40B4-BE49-F238E27FC236}">
                  <a16:creationId xmlns:a16="http://schemas.microsoft.com/office/drawing/2014/main" id="{27FA76BF-9C1D-C080-4D13-715B95D3EF8A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6" name="Ovaal 317">
              <a:extLst>
                <a:ext uri="{FF2B5EF4-FFF2-40B4-BE49-F238E27FC236}">
                  <a16:creationId xmlns:a16="http://schemas.microsoft.com/office/drawing/2014/main" id="{7F0CB7D7-D531-9ED9-D8B5-5C4E45397BB8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hthoek 328">
              <a:extLst>
                <a:ext uri="{FF2B5EF4-FFF2-40B4-BE49-F238E27FC236}">
                  <a16:creationId xmlns:a16="http://schemas.microsoft.com/office/drawing/2014/main" id="{B95F26CC-47F5-E860-EA18-5618D8252647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Ovaal 205">
              <a:extLst>
                <a:ext uri="{FF2B5EF4-FFF2-40B4-BE49-F238E27FC236}">
                  <a16:creationId xmlns:a16="http://schemas.microsoft.com/office/drawing/2014/main" id="{FA911A64-C037-DBE4-7E7B-0E4AF4CF5A4E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hthoek 100">
              <a:extLst>
                <a:ext uri="{FF2B5EF4-FFF2-40B4-BE49-F238E27FC236}">
                  <a16:creationId xmlns:a16="http://schemas.microsoft.com/office/drawing/2014/main" id="{ACD2543D-C91D-6C18-92AE-422E477F1603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00" name="Groep 276">
              <a:extLst>
                <a:ext uri="{FF2B5EF4-FFF2-40B4-BE49-F238E27FC236}">
                  <a16:creationId xmlns:a16="http://schemas.microsoft.com/office/drawing/2014/main" id="{3F16960F-2AB0-C9FA-B161-500FCED3D3BD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125" name="Groep 277">
                <a:extLst>
                  <a:ext uri="{FF2B5EF4-FFF2-40B4-BE49-F238E27FC236}">
                    <a16:creationId xmlns:a16="http://schemas.microsoft.com/office/drawing/2014/main" id="{60441F5C-48AE-368C-C6A9-295E31ECD728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7" name="Vrije vorm: vorm 279">
                  <a:extLst>
                    <a:ext uri="{FF2B5EF4-FFF2-40B4-BE49-F238E27FC236}">
                      <a16:creationId xmlns:a16="http://schemas.microsoft.com/office/drawing/2014/main" id="{591D9E8B-11AE-78D3-73F7-D0910625AF8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20" name="Groep 280">
                  <a:extLst>
                    <a:ext uri="{FF2B5EF4-FFF2-40B4-BE49-F238E27FC236}">
                      <a16:creationId xmlns:a16="http://schemas.microsoft.com/office/drawing/2014/main" id="{38D307A7-D18B-F926-86E3-D42FB4D6FD27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21" name="Vrije vorm: vorm 281">
                    <a:extLst>
                      <a:ext uri="{FF2B5EF4-FFF2-40B4-BE49-F238E27FC236}">
                        <a16:creationId xmlns:a16="http://schemas.microsoft.com/office/drawing/2014/main" id="{7D25DF6E-C8F3-1E53-F9BC-D86F0F7044EC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22" name="Vrije vorm: vorm 282">
                    <a:extLst>
                      <a:ext uri="{FF2B5EF4-FFF2-40B4-BE49-F238E27FC236}">
                        <a16:creationId xmlns:a16="http://schemas.microsoft.com/office/drawing/2014/main" id="{CA2E8E33-F5FE-F1F8-E956-CA686EF45E92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6" name="Tekstvak 278">
                <a:extLst>
                  <a:ext uri="{FF2B5EF4-FFF2-40B4-BE49-F238E27FC236}">
                    <a16:creationId xmlns:a16="http://schemas.microsoft.com/office/drawing/2014/main" id="{2AF01D25-A09D-1313-3B52-C77D24B28A96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1" name="Groep 283">
              <a:extLst>
                <a:ext uri="{FF2B5EF4-FFF2-40B4-BE49-F238E27FC236}">
                  <a16:creationId xmlns:a16="http://schemas.microsoft.com/office/drawing/2014/main" id="{C8170F9F-050A-4134-FE8E-2B3087569840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05" name="Groep 284">
                <a:extLst>
                  <a:ext uri="{FF2B5EF4-FFF2-40B4-BE49-F238E27FC236}">
                    <a16:creationId xmlns:a16="http://schemas.microsoft.com/office/drawing/2014/main" id="{E7A935CD-3CC1-340C-3C71-4255AB4F8FA7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8" name="Groep 287">
                  <a:extLst>
                    <a:ext uri="{FF2B5EF4-FFF2-40B4-BE49-F238E27FC236}">
                      <a16:creationId xmlns:a16="http://schemas.microsoft.com/office/drawing/2014/main" id="{B4C17BA9-87CC-1829-18E8-1D9609F4DAC4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9" name="Groep 294">
                    <a:extLst>
                      <a:ext uri="{FF2B5EF4-FFF2-40B4-BE49-F238E27FC236}">
                        <a16:creationId xmlns:a16="http://schemas.microsoft.com/office/drawing/2014/main" id="{31FC17E7-0F3A-A664-1C5A-5DD42668BD6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2" name="Rechthoek 297">
                      <a:extLst>
                        <a:ext uri="{FF2B5EF4-FFF2-40B4-BE49-F238E27FC236}">
                          <a16:creationId xmlns:a16="http://schemas.microsoft.com/office/drawing/2014/main" id="{08AB3CFD-E2D4-EECA-B00C-5FC933408F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3" name="Rechthoek 298">
                      <a:extLst>
                        <a:ext uri="{FF2B5EF4-FFF2-40B4-BE49-F238E27FC236}">
                          <a16:creationId xmlns:a16="http://schemas.microsoft.com/office/drawing/2014/main" id="{535AC529-CBD4-3CBD-F9D8-96EDDB9E4E2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4" name="Ovaal 299">
                      <a:extLst>
                        <a:ext uri="{FF2B5EF4-FFF2-40B4-BE49-F238E27FC236}">
                          <a16:creationId xmlns:a16="http://schemas.microsoft.com/office/drawing/2014/main" id="{B5CF1079-76B7-1E2E-AF7F-98F788A2B84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0" name="Afbeelding 295">
                    <a:extLst>
                      <a:ext uri="{FF2B5EF4-FFF2-40B4-BE49-F238E27FC236}">
                        <a16:creationId xmlns:a16="http://schemas.microsoft.com/office/drawing/2014/main" id="{949D0CF8-27A9-37AD-725A-AE2B76447F4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1" name="Afbeelding 296">
                    <a:extLst>
                      <a:ext uri="{FF2B5EF4-FFF2-40B4-BE49-F238E27FC236}">
                        <a16:creationId xmlns:a16="http://schemas.microsoft.com/office/drawing/2014/main" id="{1CAE990F-B09D-0DEF-390F-06E13EC76AA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2" name="Groep 288">
                  <a:extLst>
                    <a:ext uri="{FF2B5EF4-FFF2-40B4-BE49-F238E27FC236}">
                      <a16:creationId xmlns:a16="http://schemas.microsoft.com/office/drawing/2014/main" id="{F9DBAE76-23EE-5397-4B86-20F25C04F15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7" name="Rechthoek 292">
                    <a:extLst>
                      <a:ext uri="{FF2B5EF4-FFF2-40B4-BE49-F238E27FC236}">
                        <a16:creationId xmlns:a16="http://schemas.microsoft.com/office/drawing/2014/main" id="{2006534E-DFF2-0CBA-E439-33BB99D6FB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8" name="Rechthoek 293">
                    <a:extLst>
                      <a:ext uri="{FF2B5EF4-FFF2-40B4-BE49-F238E27FC236}">
                        <a16:creationId xmlns:a16="http://schemas.microsoft.com/office/drawing/2014/main" id="{16119927-55B8-8395-B11D-E1B70DA20EE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3" name="Groep 289">
                  <a:extLst>
                    <a:ext uri="{FF2B5EF4-FFF2-40B4-BE49-F238E27FC236}">
                      <a16:creationId xmlns:a16="http://schemas.microsoft.com/office/drawing/2014/main" id="{A9FEC3F6-B2EB-2C58-7085-38653701461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4" name="Rechthoek 290">
                    <a:extLst>
                      <a:ext uri="{FF2B5EF4-FFF2-40B4-BE49-F238E27FC236}">
                        <a16:creationId xmlns:a16="http://schemas.microsoft.com/office/drawing/2014/main" id="{B292D427-D662-6050-87D1-E3D271BD8B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291">
                    <a:extLst>
                      <a:ext uri="{FF2B5EF4-FFF2-40B4-BE49-F238E27FC236}">
                        <a16:creationId xmlns:a16="http://schemas.microsoft.com/office/drawing/2014/main" id="{27159A7C-D7A7-D666-BC43-24AC6DA2193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6" name="Rechthoek 285">
                <a:extLst>
                  <a:ext uri="{FF2B5EF4-FFF2-40B4-BE49-F238E27FC236}">
                    <a16:creationId xmlns:a16="http://schemas.microsoft.com/office/drawing/2014/main" id="{5127F4F2-4E49-F39B-E35B-637E6A04D3C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7" name="Gelijkbenige driehoek 286">
                <a:extLst>
                  <a:ext uri="{FF2B5EF4-FFF2-40B4-BE49-F238E27FC236}">
                    <a16:creationId xmlns:a16="http://schemas.microsoft.com/office/drawing/2014/main" id="{53134F86-386B-844C-6A2C-4D34EAA51FA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2" name="Ovaal 300">
              <a:extLst>
                <a:ext uri="{FF2B5EF4-FFF2-40B4-BE49-F238E27FC236}">
                  <a16:creationId xmlns:a16="http://schemas.microsoft.com/office/drawing/2014/main" id="{7CF7ACCF-C71D-78BE-1E8F-3E3DD17EBE03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3" name="Rechthoek 301">
              <a:extLst>
                <a:ext uri="{FF2B5EF4-FFF2-40B4-BE49-F238E27FC236}">
                  <a16:creationId xmlns:a16="http://schemas.microsoft.com/office/drawing/2014/main" id="{EC69F05D-95F7-1414-9825-8C1939AB289A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4" name="Rechthoek 302">
              <a:extLst>
                <a:ext uri="{FF2B5EF4-FFF2-40B4-BE49-F238E27FC236}">
                  <a16:creationId xmlns:a16="http://schemas.microsoft.com/office/drawing/2014/main" id="{36FCB718-1D06-4EAE-F528-424FFE3C79A7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pic>
        <p:nvPicPr>
          <p:cNvPr id="323" name="Afbeelding 322">
            <a:extLst>
              <a:ext uri="{FF2B5EF4-FFF2-40B4-BE49-F238E27FC236}">
                <a16:creationId xmlns:a16="http://schemas.microsoft.com/office/drawing/2014/main" id="{29C6EAB1-C2A4-E3BD-AC08-7C326AA307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773606" y="0"/>
            <a:ext cx="3483139" cy="4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2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9" grpId="0" animBg="1"/>
      <p:bldP spid="310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1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4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jdelijke aanduiding voor afbeelding 8">
            <a:extLst>
              <a:ext uri="{FF2B5EF4-FFF2-40B4-BE49-F238E27FC236}">
                <a16:creationId xmlns:a16="http://schemas.microsoft.com/office/drawing/2014/main" id="{0C5B5B27-058C-438B-89E1-7C40B9A278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07078" y="1599883"/>
            <a:ext cx="2187854" cy="2073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87404A4D-9071-4A84-A8AB-A2C4444B563C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3907078" y="1599883"/>
            <a:ext cx="213683" cy="207316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DA916F59-0A28-4915-A1BD-E407D3997CA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634643" y="1599883"/>
            <a:ext cx="3271888" cy="2073160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+ afbeelding (4x)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744368"/>
            <a:ext cx="10695967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C3079-A0BB-432C-993B-50ADFD2CAC5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07932" y="2348163"/>
            <a:ext cx="2736494" cy="11203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5AC11C50-25A8-4A84-B0F0-4E40E80EA4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07932" y="1852244"/>
            <a:ext cx="2736494" cy="46800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309" name="Tijdelijke aanduiding voor afbeelding 8">
            <a:extLst>
              <a:ext uri="{FF2B5EF4-FFF2-40B4-BE49-F238E27FC236}">
                <a16:creationId xmlns:a16="http://schemas.microsoft.com/office/drawing/2014/main" id="{99FC0554-CA34-4CE3-BE2D-A79883AD15F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9505028" y="1601265"/>
            <a:ext cx="2187854" cy="2071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310" name="Tijdelijke aanduiding voor verticale tekst 2">
            <a:extLst>
              <a:ext uri="{FF2B5EF4-FFF2-40B4-BE49-F238E27FC236}">
                <a16:creationId xmlns:a16="http://schemas.microsoft.com/office/drawing/2014/main" id="{6E022FC1-A718-44D5-9A98-83F1013C6D4B}"/>
              </a:ext>
            </a:extLst>
          </p:cNvPr>
          <p:cNvSpPr>
            <a:spLocks noGrp="1"/>
          </p:cNvSpPr>
          <p:nvPr>
            <p:ph type="body" orient="vert" idx="54" hasCustomPrompt="1"/>
          </p:nvPr>
        </p:nvSpPr>
        <p:spPr>
          <a:xfrm>
            <a:off x="9505028" y="1601265"/>
            <a:ext cx="213683" cy="2071779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1" name="Tijdelijke aanduiding voor verticale tekst 2">
            <a:extLst>
              <a:ext uri="{FF2B5EF4-FFF2-40B4-BE49-F238E27FC236}">
                <a16:creationId xmlns:a16="http://schemas.microsoft.com/office/drawing/2014/main" id="{4425070F-B199-4FD9-A333-ACD702F15820}"/>
              </a:ext>
            </a:extLst>
          </p:cNvPr>
          <p:cNvSpPr>
            <a:spLocks noGrp="1"/>
          </p:cNvSpPr>
          <p:nvPr>
            <p:ph type="body" orient="vert" idx="55" hasCustomPrompt="1"/>
          </p:nvPr>
        </p:nvSpPr>
        <p:spPr>
          <a:xfrm>
            <a:off x="6234141" y="1599884"/>
            <a:ext cx="3271888" cy="2073160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93B25A94-4F13-4DE4-AF85-ABC95E9F679B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507430" y="2349545"/>
            <a:ext cx="2736494" cy="1130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8863018D-5ED2-4094-8622-6338749729E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07430" y="1853625"/>
            <a:ext cx="2736494" cy="46800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08" name="Tijdelijke aanduiding voor afbeelding 8">
            <a:extLst>
              <a:ext uri="{FF2B5EF4-FFF2-40B4-BE49-F238E27FC236}">
                <a16:creationId xmlns:a16="http://schemas.microsoft.com/office/drawing/2014/main" id="{C7C91C5A-2C94-41C2-B5DC-671298801B3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3907078" y="4073617"/>
            <a:ext cx="2187854" cy="2073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09" name="Tijdelijke aanduiding voor verticale tekst 2">
            <a:extLst>
              <a:ext uri="{FF2B5EF4-FFF2-40B4-BE49-F238E27FC236}">
                <a16:creationId xmlns:a16="http://schemas.microsoft.com/office/drawing/2014/main" id="{E6F555CF-21FB-4EA8-87EF-F33AE342FC74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>
            <a:off x="3907078" y="4073617"/>
            <a:ext cx="213683" cy="207316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0" name="Tijdelijke aanduiding voor verticale tekst 2">
            <a:extLst>
              <a:ext uri="{FF2B5EF4-FFF2-40B4-BE49-F238E27FC236}">
                <a16:creationId xmlns:a16="http://schemas.microsoft.com/office/drawing/2014/main" id="{FB52C916-BE0A-4ADC-945B-B2B3C48E8902}"/>
              </a:ext>
            </a:extLst>
          </p:cNvPr>
          <p:cNvSpPr>
            <a:spLocks noGrp="1"/>
          </p:cNvSpPr>
          <p:nvPr>
            <p:ph type="body" orient="vert" idx="60" hasCustomPrompt="1"/>
          </p:nvPr>
        </p:nvSpPr>
        <p:spPr>
          <a:xfrm>
            <a:off x="634643" y="4073617"/>
            <a:ext cx="3271888" cy="2073160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1" name="Text Placeholder 2">
            <a:extLst>
              <a:ext uri="{FF2B5EF4-FFF2-40B4-BE49-F238E27FC236}">
                <a16:creationId xmlns:a16="http://schemas.microsoft.com/office/drawing/2014/main" id="{8F66B4BF-C292-493F-816E-14CFAD68CA3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907932" y="4821897"/>
            <a:ext cx="2736494" cy="11203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2" name="Text Placeholder 2">
            <a:extLst>
              <a:ext uri="{FF2B5EF4-FFF2-40B4-BE49-F238E27FC236}">
                <a16:creationId xmlns:a16="http://schemas.microsoft.com/office/drawing/2014/main" id="{52823C68-2BF0-4471-A6BB-FF57CCA236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7932" y="4325978"/>
            <a:ext cx="2736494" cy="46800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13" name="Tijdelijke aanduiding voor afbeelding 8">
            <a:extLst>
              <a:ext uri="{FF2B5EF4-FFF2-40B4-BE49-F238E27FC236}">
                <a16:creationId xmlns:a16="http://schemas.microsoft.com/office/drawing/2014/main" id="{B9E35C68-ECE8-420E-8916-F4F031D5CD9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9505028" y="4074999"/>
            <a:ext cx="2187854" cy="20638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14" name="Tijdelijke aanduiding voor verticale tekst 2">
            <a:extLst>
              <a:ext uri="{FF2B5EF4-FFF2-40B4-BE49-F238E27FC236}">
                <a16:creationId xmlns:a16="http://schemas.microsoft.com/office/drawing/2014/main" id="{11772974-EFD4-446B-B213-7F4E60B5BBB0}"/>
              </a:ext>
            </a:extLst>
          </p:cNvPr>
          <p:cNvSpPr>
            <a:spLocks noGrp="1"/>
          </p:cNvSpPr>
          <p:nvPr>
            <p:ph type="body" orient="vert" idx="64" hasCustomPrompt="1"/>
          </p:nvPr>
        </p:nvSpPr>
        <p:spPr>
          <a:xfrm>
            <a:off x="9505028" y="4074999"/>
            <a:ext cx="213683" cy="2063864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5" name="Tijdelijke aanduiding voor verticale tekst 2">
            <a:extLst>
              <a:ext uri="{FF2B5EF4-FFF2-40B4-BE49-F238E27FC236}">
                <a16:creationId xmlns:a16="http://schemas.microsoft.com/office/drawing/2014/main" id="{8CE570F6-3AE0-443C-BFA4-CD33424D4A13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>
            <a:off x="6234141" y="4073617"/>
            <a:ext cx="3271888" cy="206524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1C902F16-B6D2-444E-A555-664918B571FA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507430" y="4823279"/>
            <a:ext cx="2736494" cy="1130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3FDF8884-BA33-49E5-B042-CE9F0DFCF27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507430" y="4327360"/>
            <a:ext cx="2736494" cy="46800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73" name="Footer Placeholder 10">
            <a:extLst>
              <a:ext uri="{FF2B5EF4-FFF2-40B4-BE49-F238E27FC236}">
                <a16:creationId xmlns:a16="http://schemas.microsoft.com/office/drawing/2014/main" id="{E4EF568F-F854-4CA9-8721-8FEB7FA92317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802FBFFE-A3D1-4C3E-B151-79DB451C8885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5" name="Tijdelijke aanduiding voor verticale tekst 2">
            <a:extLst>
              <a:ext uri="{FF2B5EF4-FFF2-40B4-BE49-F238E27FC236}">
                <a16:creationId xmlns:a16="http://schemas.microsoft.com/office/drawing/2014/main" id="{56696D42-7B8F-4AE8-83C1-BE3091525CDB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6" name="Date Placeholder 9">
            <a:extLst>
              <a:ext uri="{FF2B5EF4-FFF2-40B4-BE49-F238E27FC236}">
                <a16:creationId xmlns:a16="http://schemas.microsoft.com/office/drawing/2014/main" id="{42A76CBD-4DB6-424B-82B9-4760869C867D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77" name="Slide Number Placeholder 11">
            <a:extLst>
              <a:ext uri="{FF2B5EF4-FFF2-40B4-BE49-F238E27FC236}">
                <a16:creationId xmlns:a16="http://schemas.microsoft.com/office/drawing/2014/main" id="{EA06A390-2914-45A4-82CF-4CA7BECAE1F6}"/>
              </a:ext>
            </a:extLst>
          </p:cNvPr>
          <p:cNvSpPr>
            <a:spLocks noGrp="1"/>
          </p:cNvSpPr>
          <p:nvPr>
            <p:ph type="sldNum" sz="quarter" idx="68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03" name="Groep 102">
            <a:extLst>
              <a:ext uri="{FF2B5EF4-FFF2-40B4-BE49-F238E27FC236}">
                <a16:creationId xmlns:a16="http://schemas.microsoft.com/office/drawing/2014/main" id="{E434F11E-A6CB-4440-E4CE-BA0416F352FC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104" name="Rechthoek 329">
              <a:extLst>
                <a:ext uri="{FF2B5EF4-FFF2-40B4-BE49-F238E27FC236}">
                  <a16:creationId xmlns:a16="http://schemas.microsoft.com/office/drawing/2014/main" id="{0475A56B-83E2-8C54-3D90-839142A68865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05" name="Ovaal 317">
              <a:extLst>
                <a:ext uri="{FF2B5EF4-FFF2-40B4-BE49-F238E27FC236}">
                  <a16:creationId xmlns:a16="http://schemas.microsoft.com/office/drawing/2014/main" id="{6468AA54-4855-0A61-5B37-B5755D4FD4B2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6" name="Rechthoek 328">
              <a:extLst>
                <a:ext uri="{FF2B5EF4-FFF2-40B4-BE49-F238E27FC236}">
                  <a16:creationId xmlns:a16="http://schemas.microsoft.com/office/drawing/2014/main" id="{2A8B98DC-9380-E27A-9FBB-5D2E97CF4E6B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Ovaal 205">
              <a:extLst>
                <a:ext uri="{FF2B5EF4-FFF2-40B4-BE49-F238E27FC236}">
                  <a16:creationId xmlns:a16="http://schemas.microsoft.com/office/drawing/2014/main" id="{DAE0C206-3B37-2B74-1161-5CCF2E4D370E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8" name="Rechthoek 100">
              <a:extLst>
                <a:ext uri="{FF2B5EF4-FFF2-40B4-BE49-F238E27FC236}">
                  <a16:creationId xmlns:a16="http://schemas.microsoft.com/office/drawing/2014/main" id="{8AF3AB05-FE69-EC43-F643-B525DA124C4C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12" name="Groep 276">
              <a:extLst>
                <a:ext uri="{FF2B5EF4-FFF2-40B4-BE49-F238E27FC236}">
                  <a16:creationId xmlns:a16="http://schemas.microsoft.com/office/drawing/2014/main" id="{54D92768-D65F-6358-5011-02C11BA14DDE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326" name="Groep 277">
                <a:extLst>
                  <a:ext uri="{FF2B5EF4-FFF2-40B4-BE49-F238E27FC236}">
                    <a16:creationId xmlns:a16="http://schemas.microsoft.com/office/drawing/2014/main" id="{CE539D3A-B67D-92ED-D266-CF248F89F47D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328" name="Vrije vorm: vorm 279">
                  <a:extLst>
                    <a:ext uri="{FF2B5EF4-FFF2-40B4-BE49-F238E27FC236}">
                      <a16:creationId xmlns:a16="http://schemas.microsoft.com/office/drawing/2014/main" id="{D4C64DFC-060F-3F0D-DDD6-06ACC7991F5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29" name="Groep 280">
                  <a:extLst>
                    <a:ext uri="{FF2B5EF4-FFF2-40B4-BE49-F238E27FC236}">
                      <a16:creationId xmlns:a16="http://schemas.microsoft.com/office/drawing/2014/main" id="{5791EADC-E0D0-9156-8874-5E47FF91ED3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30" name="Vrije vorm: vorm 281">
                    <a:extLst>
                      <a:ext uri="{FF2B5EF4-FFF2-40B4-BE49-F238E27FC236}">
                        <a16:creationId xmlns:a16="http://schemas.microsoft.com/office/drawing/2014/main" id="{A2BC8D7E-0D5E-BA69-949B-57F804BC2378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31" name="Vrije vorm: vorm 282">
                    <a:extLst>
                      <a:ext uri="{FF2B5EF4-FFF2-40B4-BE49-F238E27FC236}">
                        <a16:creationId xmlns:a16="http://schemas.microsoft.com/office/drawing/2014/main" id="{F72B40D8-4B1F-E1FE-BCFE-439C9CB5C29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27" name="Tekstvak 278">
                <a:extLst>
                  <a:ext uri="{FF2B5EF4-FFF2-40B4-BE49-F238E27FC236}">
                    <a16:creationId xmlns:a16="http://schemas.microsoft.com/office/drawing/2014/main" id="{279769A1-80B6-8962-A0C0-F663A6498FE9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13" name="Groep 283">
              <a:extLst>
                <a:ext uri="{FF2B5EF4-FFF2-40B4-BE49-F238E27FC236}">
                  <a16:creationId xmlns:a16="http://schemas.microsoft.com/office/drawing/2014/main" id="{8F46D634-5F15-4658-81B7-E8D577B4868B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18" name="Groep 284">
                <a:extLst>
                  <a:ext uri="{FF2B5EF4-FFF2-40B4-BE49-F238E27FC236}">
                    <a16:creationId xmlns:a16="http://schemas.microsoft.com/office/drawing/2014/main" id="{4F10594C-5DD5-A7D4-3435-4FEF382F95FB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21" name="Groep 287">
                  <a:extLst>
                    <a:ext uri="{FF2B5EF4-FFF2-40B4-BE49-F238E27FC236}">
                      <a16:creationId xmlns:a16="http://schemas.microsoft.com/office/drawing/2014/main" id="{BEEBAD48-E8EE-761D-49DA-3F49D2954BD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20" name="Groep 294">
                    <a:extLst>
                      <a:ext uri="{FF2B5EF4-FFF2-40B4-BE49-F238E27FC236}">
                        <a16:creationId xmlns:a16="http://schemas.microsoft.com/office/drawing/2014/main" id="{F13F6064-D583-F4A5-A49D-70829092B2D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23" name="Rechthoek 297">
                      <a:extLst>
                        <a:ext uri="{FF2B5EF4-FFF2-40B4-BE49-F238E27FC236}">
                          <a16:creationId xmlns:a16="http://schemas.microsoft.com/office/drawing/2014/main" id="{0AA97527-1E49-ECD5-47C8-3CC9AD21CE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4" name="Rechthoek 298">
                      <a:extLst>
                        <a:ext uri="{FF2B5EF4-FFF2-40B4-BE49-F238E27FC236}">
                          <a16:creationId xmlns:a16="http://schemas.microsoft.com/office/drawing/2014/main" id="{08350E26-8EF9-D068-7307-CB76E2321F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5" name="Ovaal 299">
                      <a:extLst>
                        <a:ext uri="{FF2B5EF4-FFF2-40B4-BE49-F238E27FC236}">
                          <a16:creationId xmlns:a16="http://schemas.microsoft.com/office/drawing/2014/main" id="{80D9A656-DE63-5155-2514-5B6F23BAF4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21" name="Afbeelding 295">
                    <a:extLst>
                      <a:ext uri="{FF2B5EF4-FFF2-40B4-BE49-F238E27FC236}">
                        <a16:creationId xmlns:a16="http://schemas.microsoft.com/office/drawing/2014/main" id="{E568CF0C-CAD2-4869-1500-C0AC39C608A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22" name="Afbeelding 296">
                    <a:extLst>
                      <a:ext uri="{FF2B5EF4-FFF2-40B4-BE49-F238E27FC236}">
                        <a16:creationId xmlns:a16="http://schemas.microsoft.com/office/drawing/2014/main" id="{FA6582D7-6011-DC75-9155-E7B3953C739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2" name="Groep 288">
                  <a:extLst>
                    <a:ext uri="{FF2B5EF4-FFF2-40B4-BE49-F238E27FC236}">
                      <a16:creationId xmlns:a16="http://schemas.microsoft.com/office/drawing/2014/main" id="{1CE74973-C9B1-A60F-0060-EC4EDFE7854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6" name="Rechthoek 292">
                    <a:extLst>
                      <a:ext uri="{FF2B5EF4-FFF2-40B4-BE49-F238E27FC236}">
                        <a16:creationId xmlns:a16="http://schemas.microsoft.com/office/drawing/2014/main" id="{83CCCF99-954B-D3AC-34DD-742E93E4A83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7" name="Rechthoek 293">
                    <a:extLst>
                      <a:ext uri="{FF2B5EF4-FFF2-40B4-BE49-F238E27FC236}">
                        <a16:creationId xmlns:a16="http://schemas.microsoft.com/office/drawing/2014/main" id="{59F2B6B1-5DB6-B534-97F4-47302803B66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3" name="Groep 289">
                  <a:extLst>
                    <a:ext uri="{FF2B5EF4-FFF2-40B4-BE49-F238E27FC236}">
                      <a16:creationId xmlns:a16="http://schemas.microsoft.com/office/drawing/2014/main" id="{D68B8772-770B-CFD9-79D3-80C9548FB61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4" name="Rechthoek 290">
                    <a:extLst>
                      <a:ext uri="{FF2B5EF4-FFF2-40B4-BE49-F238E27FC236}">
                        <a16:creationId xmlns:a16="http://schemas.microsoft.com/office/drawing/2014/main" id="{CED42C77-BBD3-6FDD-4DCB-896072B8BE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5" name="Rechthoek 291">
                    <a:extLst>
                      <a:ext uri="{FF2B5EF4-FFF2-40B4-BE49-F238E27FC236}">
                        <a16:creationId xmlns:a16="http://schemas.microsoft.com/office/drawing/2014/main" id="{7711B56F-9F62-477F-5F81-3EB431999A2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9" name="Rechthoek 285">
                <a:extLst>
                  <a:ext uri="{FF2B5EF4-FFF2-40B4-BE49-F238E27FC236}">
                    <a16:creationId xmlns:a16="http://schemas.microsoft.com/office/drawing/2014/main" id="{09F6C0FE-0D7E-B92D-A365-92CAF3293F8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20" name="Gelijkbenige driehoek 286">
                <a:extLst>
                  <a:ext uri="{FF2B5EF4-FFF2-40B4-BE49-F238E27FC236}">
                    <a16:creationId xmlns:a16="http://schemas.microsoft.com/office/drawing/2014/main" id="{6CFBC0F4-2266-3FA6-DFF8-1FAEFB53E56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4" name="Ovaal 300">
              <a:extLst>
                <a:ext uri="{FF2B5EF4-FFF2-40B4-BE49-F238E27FC236}">
                  <a16:creationId xmlns:a16="http://schemas.microsoft.com/office/drawing/2014/main" id="{9C48BA19-4EF3-4788-4D71-F7C993757B46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6" name="Rechthoek 301">
              <a:extLst>
                <a:ext uri="{FF2B5EF4-FFF2-40B4-BE49-F238E27FC236}">
                  <a16:creationId xmlns:a16="http://schemas.microsoft.com/office/drawing/2014/main" id="{3527118B-1E7C-A591-7D45-9DC042B21BC0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7" name="Rechthoek 302">
              <a:extLst>
                <a:ext uri="{FF2B5EF4-FFF2-40B4-BE49-F238E27FC236}">
                  <a16:creationId xmlns:a16="http://schemas.microsoft.com/office/drawing/2014/main" id="{C779B6E4-A993-B2C9-6EFE-F8EA1576738B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pic>
        <p:nvPicPr>
          <p:cNvPr id="332" name="Afbeelding 331">
            <a:extLst>
              <a:ext uri="{FF2B5EF4-FFF2-40B4-BE49-F238E27FC236}">
                <a16:creationId xmlns:a16="http://schemas.microsoft.com/office/drawing/2014/main" id="{E71E95F2-8995-C0D3-893F-5960D15755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773606" y="0"/>
            <a:ext cx="3483139" cy="4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9" grpId="0" animBg="1"/>
      <p:bldP spid="310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1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8" grpId="0" animBg="1"/>
      <p:bldP spid="209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0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3" grpId="0" animBg="1"/>
      <p:bldP spid="214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5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afbeelding (8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jdelijke aanduiding voor afbeelding 8">
            <a:extLst>
              <a:ext uri="{FF2B5EF4-FFF2-40B4-BE49-F238E27FC236}">
                <a16:creationId xmlns:a16="http://schemas.microsoft.com/office/drawing/2014/main" id="{0C5B5B27-058C-438B-89E1-7C40B9A27880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34919" y="1590673"/>
            <a:ext cx="2655016" cy="21828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Titel + afbeelding (8x)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 userDrawn="1"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37457" y="744368"/>
            <a:ext cx="10695967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96" name="Tijdelijke aanduiding voor afbeelding 8">
            <a:extLst>
              <a:ext uri="{FF2B5EF4-FFF2-40B4-BE49-F238E27FC236}">
                <a16:creationId xmlns:a16="http://schemas.microsoft.com/office/drawing/2014/main" id="{621C3B08-9A18-4A0E-ADAD-F7495D839D22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3491436" y="1590673"/>
            <a:ext cx="2655016" cy="21828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197" name="Tijdelijke aanduiding voor afbeelding 8">
            <a:extLst>
              <a:ext uri="{FF2B5EF4-FFF2-40B4-BE49-F238E27FC236}">
                <a16:creationId xmlns:a16="http://schemas.microsoft.com/office/drawing/2014/main" id="{5E630CC5-CB08-4BD2-BC16-E50F4843C421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6347953" y="1590673"/>
            <a:ext cx="2655016" cy="21828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198" name="Tijdelijke aanduiding voor afbeelding 8">
            <a:extLst>
              <a:ext uri="{FF2B5EF4-FFF2-40B4-BE49-F238E27FC236}">
                <a16:creationId xmlns:a16="http://schemas.microsoft.com/office/drawing/2014/main" id="{C9127386-BE39-45AD-900A-08439958948E}"/>
              </a:ext>
            </a:extLst>
          </p:cNvPr>
          <p:cNvSpPr>
            <a:spLocks noGrp="1"/>
          </p:cNvSpPr>
          <p:nvPr userDrawn="1">
            <p:ph type="pic" sz="quarter" idx="47" hasCustomPrompt="1"/>
          </p:nvPr>
        </p:nvSpPr>
        <p:spPr>
          <a:xfrm>
            <a:off x="9204471" y="1590673"/>
            <a:ext cx="2655016" cy="21828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199" name="Tijdelijke aanduiding voor afbeelding 8">
            <a:extLst>
              <a:ext uri="{FF2B5EF4-FFF2-40B4-BE49-F238E27FC236}">
                <a16:creationId xmlns:a16="http://schemas.microsoft.com/office/drawing/2014/main" id="{8C9A66B0-97B7-4030-B7D0-1A5F4069397E}"/>
              </a:ext>
            </a:extLst>
          </p:cNvPr>
          <p:cNvSpPr>
            <a:spLocks noGrp="1"/>
          </p:cNvSpPr>
          <p:nvPr userDrawn="1">
            <p:ph type="pic" sz="quarter" idx="48" hasCustomPrompt="1"/>
          </p:nvPr>
        </p:nvSpPr>
        <p:spPr>
          <a:xfrm>
            <a:off x="634919" y="3952163"/>
            <a:ext cx="2655016" cy="21828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200" name="Tijdelijke aanduiding voor afbeelding 8">
            <a:extLst>
              <a:ext uri="{FF2B5EF4-FFF2-40B4-BE49-F238E27FC236}">
                <a16:creationId xmlns:a16="http://schemas.microsoft.com/office/drawing/2014/main" id="{BBD453D8-90A8-40C0-9D5B-E23D6AA4CEC7}"/>
              </a:ext>
            </a:extLst>
          </p:cNvPr>
          <p:cNvSpPr>
            <a:spLocks noGrp="1"/>
          </p:cNvSpPr>
          <p:nvPr userDrawn="1">
            <p:ph type="pic" sz="quarter" idx="49" hasCustomPrompt="1"/>
          </p:nvPr>
        </p:nvSpPr>
        <p:spPr>
          <a:xfrm>
            <a:off x="3491436" y="3952163"/>
            <a:ext cx="2655016" cy="21828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</a:p>
          <a:p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201" name="Tijdelijke aanduiding voor afbeelding 8">
            <a:extLst>
              <a:ext uri="{FF2B5EF4-FFF2-40B4-BE49-F238E27FC236}">
                <a16:creationId xmlns:a16="http://schemas.microsoft.com/office/drawing/2014/main" id="{E38B9C1C-340D-4820-B95D-4FB23A59FD47}"/>
              </a:ext>
            </a:extLst>
          </p:cNvPr>
          <p:cNvSpPr>
            <a:spLocks noGrp="1"/>
          </p:cNvSpPr>
          <p:nvPr userDrawn="1">
            <p:ph type="pic" sz="quarter" idx="50" hasCustomPrompt="1"/>
          </p:nvPr>
        </p:nvSpPr>
        <p:spPr>
          <a:xfrm>
            <a:off x="6347953" y="3952163"/>
            <a:ext cx="2655016" cy="21828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202" name="Tijdelijke aanduiding voor afbeelding 8">
            <a:extLst>
              <a:ext uri="{FF2B5EF4-FFF2-40B4-BE49-F238E27FC236}">
                <a16:creationId xmlns:a16="http://schemas.microsoft.com/office/drawing/2014/main" id="{B36C1AD0-C987-48B6-870D-9C4BA6EA6C04}"/>
              </a:ext>
            </a:extLst>
          </p:cNvPr>
          <p:cNvSpPr>
            <a:spLocks noGrp="1"/>
          </p:cNvSpPr>
          <p:nvPr userDrawn="1">
            <p:ph type="pic" sz="quarter" idx="51" hasCustomPrompt="1"/>
          </p:nvPr>
        </p:nvSpPr>
        <p:spPr>
          <a:xfrm>
            <a:off x="9204471" y="3952163"/>
            <a:ext cx="2655016" cy="21828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3AD079-04DE-47BC-8BE3-C6EDA85E67D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4644" y="3295650"/>
            <a:ext cx="2655015" cy="4904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27" name="Text Placeholder 8">
            <a:extLst>
              <a:ext uri="{FF2B5EF4-FFF2-40B4-BE49-F238E27FC236}">
                <a16:creationId xmlns:a16="http://schemas.microsoft.com/office/drawing/2014/main" id="{4EB6FB8B-45B4-47B7-BA0F-A43DE33D04D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91435" y="3295650"/>
            <a:ext cx="2655015" cy="4904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28" name="Text Placeholder 8">
            <a:extLst>
              <a:ext uri="{FF2B5EF4-FFF2-40B4-BE49-F238E27FC236}">
                <a16:creationId xmlns:a16="http://schemas.microsoft.com/office/drawing/2014/main" id="{B5595040-83FF-49CA-90A6-8067C7D0935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47952" y="3295650"/>
            <a:ext cx="2655015" cy="4904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29" name="Text Placeholder 8">
            <a:extLst>
              <a:ext uri="{FF2B5EF4-FFF2-40B4-BE49-F238E27FC236}">
                <a16:creationId xmlns:a16="http://schemas.microsoft.com/office/drawing/2014/main" id="{D47EA87E-6CEF-4330-9D75-CBB6550A010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204470" y="3295650"/>
            <a:ext cx="2655015" cy="4904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30" name="Text Placeholder 8">
            <a:extLst>
              <a:ext uri="{FF2B5EF4-FFF2-40B4-BE49-F238E27FC236}">
                <a16:creationId xmlns:a16="http://schemas.microsoft.com/office/drawing/2014/main" id="{9972061D-9DAC-4788-A5CF-9C65B531A1C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4918" y="5654147"/>
            <a:ext cx="2655015" cy="4904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31" name="Text Placeholder 8">
            <a:extLst>
              <a:ext uri="{FF2B5EF4-FFF2-40B4-BE49-F238E27FC236}">
                <a16:creationId xmlns:a16="http://schemas.microsoft.com/office/drawing/2014/main" id="{BD0F7E26-4F41-4396-B312-FA9C4A9615E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491435" y="5654147"/>
            <a:ext cx="2655015" cy="4904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34" name="Text Placeholder 8">
            <a:extLst>
              <a:ext uri="{FF2B5EF4-FFF2-40B4-BE49-F238E27FC236}">
                <a16:creationId xmlns:a16="http://schemas.microsoft.com/office/drawing/2014/main" id="{8A929853-0264-43D2-9A38-25CCB10C6A7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47952" y="5654147"/>
            <a:ext cx="2655015" cy="4904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303" name="Text Placeholder 8">
            <a:extLst>
              <a:ext uri="{FF2B5EF4-FFF2-40B4-BE49-F238E27FC236}">
                <a16:creationId xmlns:a16="http://schemas.microsoft.com/office/drawing/2014/main" id="{DB9AB9B2-1024-4CB1-845B-53F81A8211A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204470" y="5654147"/>
            <a:ext cx="2655015" cy="4904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69" name="Tijdelijke aanduiding voor verticale tekst 2">
            <a:extLst>
              <a:ext uri="{FF2B5EF4-FFF2-40B4-BE49-F238E27FC236}">
                <a16:creationId xmlns:a16="http://schemas.microsoft.com/office/drawing/2014/main" id="{80D983AD-58A5-4950-B344-12A53AEB10E2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634644" y="3059064"/>
            <a:ext cx="2655015" cy="23992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0" name="Tijdelijke aanduiding voor verticale tekst 2">
            <a:extLst>
              <a:ext uri="{FF2B5EF4-FFF2-40B4-BE49-F238E27FC236}">
                <a16:creationId xmlns:a16="http://schemas.microsoft.com/office/drawing/2014/main" id="{84B8478C-7D19-4CA6-9D0D-7EE81CA570E2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3491435" y="3059064"/>
            <a:ext cx="2655015" cy="23992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1" name="Tijdelijke aanduiding voor verticale tekst 2">
            <a:extLst>
              <a:ext uri="{FF2B5EF4-FFF2-40B4-BE49-F238E27FC236}">
                <a16:creationId xmlns:a16="http://schemas.microsoft.com/office/drawing/2014/main" id="{3FD0FA37-5EF8-4B98-95E4-C6AA4EE5E44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6347952" y="3059064"/>
            <a:ext cx="2655015" cy="23992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2" name="Tijdelijke aanduiding voor verticale tekst 2">
            <a:extLst>
              <a:ext uri="{FF2B5EF4-FFF2-40B4-BE49-F238E27FC236}">
                <a16:creationId xmlns:a16="http://schemas.microsoft.com/office/drawing/2014/main" id="{DB58F294-B064-4FA4-A306-CB7C54F553FD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9204470" y="3059064"/>
            <a:ext cx="2655015" cy="23992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0" name="Tijdelijke aanduiding voor verticale tekst 2">
            <a:extLst>
              <a:ext uri="{FF2B5EF4-FFF2-40B4-BE49-F238E27FC236}">
                <a16:creationId xmlns:a16="http://schemas.microsoft.com/office/drawing/2014/main" id="{86F5733E-9BD8-4590-866E-549F5365F881}"/>
              </a:ext>
            </a:extLst>
          </p:cNvPr>
          <p:cNvSpPr>
            <a:spLocks noGrp="1"/>
          </p:cNvSpPr>
          <p:nvPr>
            <p:ph type="body" orient="vert" idx="71" hasCustomPrompt="1"/>
          </p:nvPr>
        </p:nvSpPr>
        <p:spPr>
          <a:xfrm>
            <a:off x="634644" y="5421150"/>
            <a:ext cx="2655015" cy="23992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6" name="Tijdelijke aanduiding voor verticale tekst 2">
            <a:extLst>
              <a:ext uri="{FF2B5EF4-FFF2-40B4-BE49-F238E27FC236}">
                <a16:creationId xmlns:a16="http://schemas.microsoft.com/office/drawing/2014/main" id="{5DE35674-DC50-4591-B857-198E69230F4B}"/>
              </a:ext>
            </a:extLst>
          </p:cNvPr>
          <p:cNvSpPr>
            <a:spLocks noGrp="1"/>
          </p:cNvSpPr>
          <p:nvPr>
            <p:ph type="body" orient="vert" idx="72" hasCustomPrompt="1"/>
          </p:nvPr>
        </p:nvSpPr>
        <p:spPr>
          <a:xfrm>
            <a:off x="3491435" y="5421150"/>
            <a:ext cx="2655015" cy="23992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7" name="Tijdelijke aanduiding voor verticale tekst 2">
            <a:extLst>
              <a:ext uri="{FF2B5EF4-FFF2-40B4-BE49-F238E27FC236}">
                <a16:creationId xmlns:a16="http://schemas.microsoft.com/office/drawing/2014/main" id="{D14A98A3-98A4-432B-B8BF-08CF11035F0A}"/>
              </a:ext>
            </a:extLst>
          </p:cNvPr>
          <p:cNvSpPr>
            <a:spLocks noGrp="1"/>
          </p:cNvSpPr>
          <p:nvPr>
            <p:ph type="body" orient="vert" idx="73" hasCustomPrompt="1"/>
          </p:nvPr>
        </p:nvSpPr>
        <p:spPr>
          <a:xfrm>
            <a:off x="6347952" y="5421150"/>
            <a:ext cx="2655015" cy="23992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8" name="Tijdelijke aanduiding voor verticale tekst 2">
            <a:extLst>
              <a:ext uri="{FF2B5EF4-FFF2-40B4-BE49-F238E27FC236}">
                <a16:creationId xmlns:a16="http://schemas.microsoft.com/office/drawing/2014/main" id="{80BAD6CF-F7F3-4F33-969D-D49E58DE2366}"/>
              </a:ext>
            </a:extLst>
          </p:cNvPr>
          <p:cNvSpPr>
            <a:spLocks noGrp="1"/>
          </p:cNvSpPr>
          <p:nvPr>
            <p:ph type="body" orient="vert" idx="74" hasCustomPrompt="1"/>
          </p:nvPr>
        </p:nvSpPr>
        <p:spPr>
          <a:xfrm>
            <a:off x="9204470" y="5421150"/>
            <a:ext cx="2655015" cy="23992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0" name="Footer Placeholder 10">
            <a:extLst>
              <a:ext uri="{FF2B5EF4-FFF2-40B4-BE49-F238E27FC236}">
                <a16:creationId xmlns:a16="http://schemas.microsoft.com/office/drawing/2014/main" id="{C655A222-F747-4D7F-9422-57A976A04B03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1" name="Tijdelijke aanduiding voor verticale tekst 2">
            <a:extLst>
              <a:ext uri="{FF2B5EF4-FFF2-40B4-BE49-F238E27FC236}">
                <a16:creationId xmlns:a16="http://schemas.microsoft.com/office/drawing/2014/main" id="{44D85F89-420E-498A-9A11-C8B626AAB8C5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32" name="Tijdelijke aanduiding voor verticale tekst 2">
            <a:extLst>
              <a:ext uri="{FF2B5EF4-FFF2-40B4-BE49-F238E27FC236}">
                <a16:creationId xmlns:a16="http://schemas.microsoft.com/office/drawing/2014/main" id="{F5317C7E-E7F3-409E-91D3-9AC2869EF2C1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33" name="Date Placeholder 9">
            <a:extLst>
              <a:ext uri="{FF2B5EF4-FFF2-40B4-BE49-F238E27FC236}">
                <a16:creationId xmlns:a16="http://schemas.microsoft.com/office/drawing/2014/main" id="{B90DB2D1-184C-4291-96F4-3DFEF97A8C31}"/>
              </a:ext>
            </a:extLst>
          </p:cNvPr>
          <p:cNvSpPr>
            <a:spLocks noGrp="1"/>
          </p:cNvSpPr>
          <p:nvPr>
            <p:ph type="dt" sz="half" idx="75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235" name="Slide Number Placeholder 11">
            <a:extLst>
              <a:ext uri="{FF2B5EF4-FFF2-40B4-BE49-F238E27FC236}">
                <a16:creationId xmlns:a16="http://schemas.microsoft.com/office/drawing/2014/main" id="{F1AA9338-C3BE-4C27-8078-69E87B57B850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98" name="Groep 97">
            <a:extLst>
              <a:ext uri="{FF2B5EF4-FFF2-40B4-BE49-F238E27FC236}">
                <a16:creationId xmlns:a16="http://schemas.microsoft.com/office/drawing/2014/main" id="{565BA59B-D9C8-2940-C583-E13F7BD1974F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99" name="Rechthoek 329">
              <a:extLst>
                <a:ext uri="{FF2B5EF4-FFF2-40B4-BE49-F238E27FC236}">
                  <a16:creationId xmlns:a16="http://schemas.microsoft.com/office/drawing/2014/main" id="{97E20AAB-7CF2-124C-56E4-1E27AED50065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00" name="Ovaal 317">
              <a:extLst>
                <a:ext uri="{FF2B5EF4-FFF2-40B4-BE49-F238E27FC236}">
                  <a16:creationId xmlns:a16="http://schemas.microsoft.com/office/drawing/2014/main" id="{EFEA1A80-DADD-2BBC-A044-51F1FEDD2B7D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1" name="Rechthoek 328">
              <a:extLst>
                <a:ext uri="{FF2B5EF4-FFF2-40B4-BE49-F238E27FC236}">
                  <a16:creationId xmlns:a16="http://schemas.microsoft.com/office/drawing/2014/main" id="{0CBC61DA-7DB6-635C-B1A7-638646EFA9F5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Ovaal 205">
              <a:extLst>
                <a:ext uri="{FF2B5EF4-FFF2-40B4-BE49-F238E27FC236}">
                  <a16:creationId xmlns:a16="http://schemas.microsoft.com/office/drawing/2014/main" id="{5E9E0128-6813-78DB-B199-8300F4AA4716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3" name="Rechthoek 100">
              <a:extLst>
                <a:ext uri="{FF2B5EF4-FFF2-40B4-BE49-F238E27FC236}">
                  <a16:creationId xmlns:a16="http://schemas.microsoft.com/office/drawing/2014/main" id="{C59068F3-1473-E833-7EE8-75F3B527BF45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04" name="Groep 276">
              <a:extLst>
                <a:ext uri="{FF2B5EF4-FFF2-40B4-BE49-F238E27FC236}">
                  <a16:creationId xmlns:a16="http://schemas.microsoft.com/office/drawing/2014/main" id="{E54A5B97-2CB4-C4E3-0D72-E4212DD8803D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126" name="Groep 277">
                <a:extLst>
                  <a:ext uri="{FF2B5EF4-FFF2-40B4-BE49-F238E27FC236}">
                    <a16:creationId xmlns:a16="http://schemas.microsoft.com/office/drawing/2014/main" id="{7753386A-B6CF-349D-2B87-B984CA502D60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60" name="Vrije vorm: vorm 279">
                  <a:extLst>
                    <a:ext uri="{FF2B5EF4-FFF2-40B4-BE49-F238E27FC236}">
                      <a16:creationId xmlns:a16="http://schemas.microsoft.com/office/drawing/2014/main" id="{EF7061A3-4892-7685-6962-A09505F3691F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61" name="Groep 280">
                  <a:extLst>
                    <a:ext uri="{FF2B5EF4-FFF2-40B4-BE49-F238E27FC236}">
                      <a16:creationId xmlns:a16="http://schemas.microsoft.com/office/drawing/2014/main" id="{CD08932A-1B91-9F82-AC61-519E15B18EBB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62" name="Vrije vorm: vorm 281">
                    <a:extLst>
                      <a:ext uri="{FF2B5EF4-FFF2-40B4-BE49-F238E27FC236}">
                        <a16:creationId xmlns:a16="http://schemas.microsoft.com/office/drawing/2014/main" id="{3446CE31-F1D4-D82F-C88B-D8428AFB4D5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63" name="Vrije vorm: vorm 282">
                    <a:extLst>
                      <a:ext uri="{FF2B5EF4-FFF2-40B4-BE49-F238E27FC236}">
                        <a16:creationId xmlns:a16="http://schemas.microsoft.com/office/drawing/2014/main" id="{80E7EFCE-100D-AD74-9362-F0ED66629BD6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7" name="Tekstvak 278">
                <a:extLst>
                  <a:ext uri="{FF2B5EF4-FFF2-40B4-BE49-F238E27FC236}">
                    <a16:creationId xmlns:a16="http://schemas.microsoft.com/office/drawing/2014/main" id="{7C1C5E98-DACD-108F-3BD7-C8BE368FCAFD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5" name="Groep 283">
              <a:extLst>
                <a:ext uri="{FF2B5EF4-FFF2-40B4-BE49-F238E27FC236}">
                  <a16:creationId xmlns:a16="http://schemas.microsoft.com/office/drawing/2014/main" id="{A007127E-1EF7-A6F0-B8C1-5C77D29A8EF4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10" name="Groep 284">
                <a:extLst>
                  <a:ext uri="{FF2B5EF4-FFF2-40B4-BE49-F238E27FC236}">
                    <a16:creationId xmlns:a16="http://schemas.microsoft.com/office/drawing/2014/main" id="{532397F4-A963-E966-5CB2-82E38DCED96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3" name="Groep 287">
                  <a:extLst>
                    <a:ext uri="{FF2B5EF4-FFF2-40B4-BE49-F238E27FC236}">
                      <a16:creationId xmlns:a16="http://schemas.microsoft.com/office/drawing/2014/main" id="{19F7CD9F-9A77-1D82-611B-B5B57752A91F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20" name="Groep 294">
                    <a:extLst>
                      <a:ext uri="{FF2B5EF4-FFF2-40B4-BE49-F238E27FC236}">
                        <a16:creationId xmlns:a16="http://schemas.microsoft.com/office/drawing/2014/main" id="{819D670A-3BF0-2A99-097B-4C4B02C4C38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3" name="Rechthoek 297">
                      <a:extLst>
                        <a:ext uri="{FF2B5EF4-FFF2-40B4-BE49-F238E27FC236}">
                          <a16:creationId xmlns:a16="http://schemas.microsoft.com/office/drawing/2014/main" id="{CEAA37D6-04BE-D6A7-FB79-F38985203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4" name="Rechthoek 298">
                      <a:extLst>
                        <a:ext uri="{FF2B5EF4-FFF2-40B4-BE49-F238E27FC236}">
                          <a16:creationId xmlns:a16="http://schemas.microsoft.com/office/drawing/2014/main" id="{50B63F59-3699-42AB-F303-5ADEE50B7C9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5" name="Ovaal 299">
                      <a:extLst>
                        <a:ext uri="{FF2B5EF4-FFF2-40B4-BE49-F238E27FC236}">
                          <a16:creationId xmlns:a16="http://schemas.microsoft.com/office/drawing/2014/main" id="{A5987CC0-D785-B65F-225A-710C2BBE16F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1" name="Afbeelding 295">
                    <a:extLst>
                      <a:ext uri="{FF2B5EF4-FFF2-40B4-BE49-F238E27FC236}">
                        <a16:creationId xmlns:a16="http://schemas.microsoft.com/office/drawing/2014/main" id="{3BE18022-69BB-9701-AF22-D7CEF9CCEB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2" name="Afbeelding 296">
                    <a:extLst>
                      <a:ext uri="{FF2B5EF4-FFF2-40B4-BE49-F238E27FC236}">
                        <a16:creationId xmlns:a16="http://schemas.microsoft.com/office/drawing/2014/main" id="{8CBD13EC-8A69-6656-3790-F00AC177BE6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4" name="Groep 288">
                  <a:extLst>
                    <a:ext uri="{FF2B5EF4-FFF2-40B4-BE49-F238E27FC236}">
                      <a16:creationId xmlns:a16="http://schemas.microsoft.com/office/drawing/2014/main" id="{60C1B4C3-D838-7B28-4F5E-1691C883BBE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8" name="Rechthoek 292">
                    <a:extLst>
                      <a:ext uri="{FF2B5EF4-FFF2-40B4-BE49-F238E27FC236}">
                        <a16:creationId xmlns:a16="http://schemas.microsoft.com/office/drawing/2014/main" id="{94D8C8AD-391F-DF86-6CA2-998D368AD6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9" name="Rechthoek 293">
                    <a:extLst>
                      <a:ext uri="{FF2B5EF4-FFF2-40B4-BE49-F238E27FC236}">
                        <a16:creationId xmlns:a16="http://schemas.microsoft.com/office/drawing/2014/main" id="{3D41F206-07DB-6638-8849-39BE239E531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5" name="Groep 289">
                  <a:extLst>
                    <a:ext uri="{FF2B5EF4-FFF2-40B4-BE49-F238E27FC236}">
                      <a16:creationId xmlns:a16="http://schemas.microsoft.com/office/drawing/2014/main" id="{B9552BDE-03E5-6E03-D62E-FF7A2DDB212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6" name="Rechthoek 290">
                    <a:extLst>
                      <a:ext uri="{FF2B5EF4-FFF2-40B4-BE49-F238E27FC236}">
                        <a16:creationId xmlns:a16="http://schemas.microsoft.com/office/drawing/2014/main" id="{617F3DB0-E013-1D10-3107-DC94EC3BFB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7" name="Rechthoek 291">
                    <a:extLst>
                      <a:ext uri="{FF2B5EF4-FFF2-40B4-BE49-F238E27FC236}">
                        <a16:creationId xmlns:a16="http://schemas.microsoft.com/office/drawing/2014/main" id="{B3589EF8-090D-6D21-F259-28266BA351C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1" name="Rechthoek 285">
                <a:extLst>
                  <a:ext uri="{FF2B5EF4-FFF2-40B4-BE49-F238E27FC236}">
                    <a16:creationId xmlns:a16="http://schemas.microsoft.com/office/drawing/2014/main" id="{6E7071DB-FF36-6401-973A-4F2F2B4CA3B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12" name="Gelijkbenige driehoek 286">
                <a:extLst>
                  <a:ext uri="{FF2B5EF4-FFF2-40B4-BE49-F238E27FC236}">
                    <a16:creationId xmlns:a16="http://schemas.microsoft.com/office/drawing/2014/main" id="{9F40A48D-87E1-F2EC-3FB4-48084488F75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6" name="Ovaal 300">
              <a:extLst>
                <a:ext uri="{FF2B5EF4-FFF2-40B4-BE49-F238E27FC236}">
                  <a16:creationId xmlns:a16="http://schemas.microsoft.com/office/drawing/2014/main" id="{0C260740-6A60-4F82-BBC6-5F5A0636DCEC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7" name="Rechthoek 301">
              <a:extLst>
                <a:ext uri="{FF2B5EF4-FFF2-40B4-BE49-F238E27FC236}">
                  <a16:creationId xmlns:a16="http://schemas.microsoft.com/office/drawing/2014/main" id="{72C11B0D-76C2-E567-BDE2-CF012B50CE21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8" name="Rechthoek 302">
              <a:extLst>
                <a:ext uri="{FF2B5EF4-FFF2-40B4-BE49-F238E27FC236}">
                  <a16:creationId xmlns:a16="http://schemas.microsoft.com/office/drawing/2014/main" id="{8A4379A9-4577-5B8A-E99D-3C0E8EAA237F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pic>
        <p:nvPicPr>
          <p:cNvPr id="164" name="Afbeelding 163">
            <a:extLst>
              <a:ext uri="{FF2B5EF4-FFF2-40B4-BE49-F238E27FC236}">
                <a16:creationId xmlns:a16="http://schemas.microsoft.com/office/drawing/2014/main" id="{B0413809-F667-9247-4AF4-877D5FB442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773606" y="0"/>
            <a:ext cx="3483139" cy="4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9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7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8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9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0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1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3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9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1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2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0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7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8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7457" y="1586429"/>
            <a:ext cx="8188817" cy="45955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Foto</a:t>
            </a:r>
          </a:p>
        </p:txBody>
      </p:sp>
      <p:sp>
        <p:nvSpPr>
          <p:cNvPr id="134" name="Tijdelijke aanduiding voor verticale tekst 2">
            <a:extLst>
              <a:ext uri="{FF2B5EF4-FFF2-40B4-BE49-F238E27FC236}">
                <a16:creationId xmlns:a16="http://schemas.microsoft.com/office/drawing/2014/main" id="{B44C20D2-4BCF-4F31-B124-1CAF59344A3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31" name="Titel 7">
            <a:extLst>
              <a:ext uri="{FF2B5EF4-FFF2-40B4-BE49-F238E27FC236}">
                <a16:creationId xmlns:a16="http://schemas.microsoft.com/office/drawing/2014/main" id="{73A2E1F0-45A9-4E40-A6D0-ED5BB99C5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744368"/>
            <a:ext cx="10695967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grpSp>
        <p:nvGrpSpPr>
          <p:cNvPr id="168" name="Groep 164">
            <a:extLst>
              <a:ext uri="{FF2B5EF4-FFF2-40B4-BE49-F238E27FC236}">
                <a16:creationId xmlns:a16="http://schemas.microsoft.com/office/drawing/2014/main" id="{B0C342AD-9B91-45DE-B3CA-2489C4C5D49E}"/>
              </a:ext>
            </a:extLst>
          </p:cNvPr>
          <p:cNvGrpSpPr/>
          <p:nvPr userDrawn="1"/>
        </p:nvGrpSpPr>
        <p:grpSpPr>
          <a:xfrm>
            <a:off x="4125218" y="7041796"/>
            <a:ext cx="7748399" cy="1584359"/>
            <a:chOff x="3940578" y="7033211"/>
            <a:chExt cx="7749408" cy="1584359"/>
          </a:xfrm>
        </p:grpSpPr>
        <p:sp>
          <p:nvSpPr>
            <p:cNvPr id="169" name="Rechthoek 170">
              <a:extLst>
                <a:ext uri="{FF2B5EF4-FFF2-40B4-BE49-F238E27FC236}">
                  <a16:creationId xmlns:a16="http://schemas.microsoft.com/office/drawing/2014/main" id="{A521A25D-E8CF-40CD-8B66-C5E381E7C4F0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170" name="Ovaal 171">
              <a:extLst>
                <a:ext uri="{FF2B5EF4-FFF2-40B4-BE49-F238E27FC236}">
                  <a16:creationId xmlns:a16="http://schemas.microsoft.com/office/drawing/2014/main" id="{57AA22D3-FA99-4D54-99E1-E050EDF95DE0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1" name="Rechthoek 172">
              <a:extLst>
                <a:ext uri="{FF2B5EF4-FFF2-40B4-BE49-F238E27FC236}">
                  <a16:creationId xmlns:a16="http://schemas.microsoft.com/office/drawing/2014/main" id="{4CF39462-8D5B-4B21-BA4F-70EDF3849D9B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2" name="Ovaal 173">
              <a:extLst>
                <a:ext uri="{FF2B5EF4-FFF2-40B4-BE49-F238E27FC236}">
                  <a16:creationId xmlns:a16="http://schemas.microsoft.com/office/drawing/2014/main" id="{320E13A7-1515-448C-8834-077573731267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3" name="Rechthoek 174">
              <a:extLst>
                <a:ext uri="{FF2B5EF4-FFF2-40B4-BE49-F238E27FC236}">
                  <a16:creationId xmlns:a16="http://schemas.microsoft.com/office/drawing/2014/main" id="{904C5D28-6684-44A9-8FAC-5FD94F8253B2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174" name="Groep 175">
              <a:extLst>
                <a:ext uri="{FF2B5EF4-FFF2-40B4-BE49-F238E27FC236}">
                  <a16:creationId xmlns:a16="http://schemas.microsoft.com/office/drawing/2014/main" id="{7DC7FD72-9BA2-4737-BD41-60914D7365C3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177" name="Rechthoek 178">
                <a:extLst>
                  <a:ext uri="{FF2B5EF4-FFF2-40B4-BE49-F238E27FC236}">
                    <a16:creationId xmlns:a16="http://schemas.microsoft.com/office/drawing/2014/main" id="{F59F2A25-EB64-40F1-AA85-07C714E55A80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8" name="Groep 179">
                <a:extLst>
                  <a:ext uri="{FF2B5EF4-FFF2-40B4-BE49-F238E27FC236}">
                    <a16:creationId xmlns:a16="http://schemas.microsoft.com/office/drawing/2014/main" id="{C9224595-19D9-4A8A-A72D-1227A1CC54DF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179" name="Rechthoek 180">
                  <a:extLst>
                    <a:ext uri="{FF2B5EF4-FFF2-40B4-BE49-F238E27FC236}">
                      <a16:creationId xmlns:a16="http://schemas.microsoft.com/office/drawing/2014/main" id="{DDA9F8E2-7A39-4C18-AD85-112B71405A32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Rechthoek 181">
                  <a:extLst>
                    <a:ext uri="{FF2B5EF4-FFF2-40B4-BE49-F238E27FC236}">
                      <a16:creationId xmlns:a16="http://schemas.microsoft.com/office/drawing/2014/main" id="{52A17D18-FC6D-43DF-8C51-2CB8AC23250B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81" name="Groep 182">
                  <a:extLst>
                    <a:ext uri="{FF2B5EF4-FFF2-40B4-BE49-F238E27FC236}">
                      <a16:creationId xmlns:a16="http://schemas.microsoft.com/office/drawing/2014/main" id="{95213EBC-9FDD-4800-A18D-CBDC7F74FCB3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94" name="Rechthoek: afgeronde hoeken 195">
                    <a:extLst>
                      <a:ext uri="{FF2B5EF4-FFF2-40B4-BE49-F238E27FC236}">
                        <a16:creationId xmlns:a16="http://schemas.microsoft.com/office/drawing/2014/main" id="{3C76173D-07C3-4626-B2EC-68E68CC308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5" name="Rechthoek 196">
                    <a:extLst>
                      <a:ext uri="{FF2B5EF4-FFF2-40B4-BE49-F238E27FC236}">
                        <a16:creationId xmlns:a16="http://schemas.microsoft.com/office/drawing/2014/main" id="{69F7862B-F837-4C6F-BE27-EF60FCD57B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6" name="Rechthoek 197">
                    <a:extLst>
                      <a:ext uri="{FF2B5EF4-FFF2-40B4-BE49-F238E27FC236}">
                        <a16:creationId xmlns:a16="http://schemas.microsoft.com/office/drawing/2014/main" id="{4416573F-764E-4D03-B8A1-E6E8F10B0B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7" name="Rechthoek 198">
                    <a:extLst>
                      <a:ext uri="{FF2B5EF4-FFF2-40B4-BE49-F238E27FC236}">
                        <a16:creationId xmlns:a16="http://schemas.microsoft.com/office/drawing/2014/main" id="{8AA35E2F-E77C-46E2-97DB-543F821C62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8" name="Rechthoek 199">
                    <a:extLst>
                      <a:ext uri="{FF2B5EF4-FFF2-40B4-BE49-F238E27FC236}">
                        <a16:creationId xmlns:a16="http://schemas.microsoft.com/office/drawing/2014/main" id="{BC66B181-B315-4C20-9393-D3D936A2E5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9" name="Rechthoek 200">
                    <a:extLst>
                      <a:ext uri="{FF2B5EF4-FFF2-40B4-BE49-F238E27FC236}">
                        <a16:creationId xmlns:a16="http://schemas.microsoft.com/office/drawing/2014/main" id="{24FA097D-810C-43CD-A504-E20F4688E9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2" name="Groep 183">
                  <a:extLst>
                    <a:ext uri="{FF2B5EF4-FFF2-40B4-BE49-F238E27FC236}">
                      <a16:creationId xmlns:a16="http://schemas.microsoft.com/office/drawing/2014/main" id="{B1B79A7A-5E19-4AC4-BF45-A82D5D789F49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186" name="Groep 187">
                    <a:extLst>
                      <a:ext uri="{FF2B5EF4-FFF2-40B4-BE49-F238E27FC236}">
                        <a16:creationId xmlns:a16="http://schemas.microsoft.com/office/drawing/2014/main" id="{0AED5D72-E5E9-43DB-924A-03B2DF7872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188" name="Rechthoek: afgeronde hoeken 189">
                      <a:extLst>
                        <a:ext uri="{FF2B5EF4-FFF2-40B4-BE49-F238E27FC236}">
                          <a16:creationId xmlns:a16="http://schemas.microsoft.com/office/drawing/2014/main" id="{0DA1EC2D-0868-450A-B219-191B98AE23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9" name="Rechthoek 190">
                      <a:extLst>
                        <a:ext uri="{FF2B5EF4-FFF2-40B4-BE49-F238E27FC236}">
                          <a16:creationId xmlns:a16="http://schemas.microsoft.com/office/drawing/2014/main" id="{3BB3CC25-8D65-44AF-8011-63F89739FDD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0" name="Rechthoek 191">
                      <a:extLst>
                        <a:ext uri="{FF2B5EF4-FFF2-40B4-BE49-F238E27FC236}">
                          <a16:creationId xmlns:a16="http://schemas.microsoft.com/office/drawing/2014/main" id="{1E7619F5-1A56-464C-8FA3-8E96359C16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Rechthoek 192">
                      <a:extLst>
                        <a:ext uri="{FF2B5EF4-FFF2-40B4-BE49-F238E27FC236}">
                          <a16:creationId xmlns:a16="http://schemas.microsoft.com/office/drawing/2014/main" id="{206ECB97-DCAA-4CF3-91BA-3798DB087D5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Rechthoek 193">
                      <a:extLst>
                        <a:ext uri="{FF2B5EF4-FFF2-40B4-BE49-F238E27FC236}">
                          <a16:creationId xmlns:a16="http://schemas.microsoft.com/office/drawing/2014/main" id="{D6372A89-AB12-4FCA-BEBE-A797980AC4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3" name="Rechthoek 194">
                      <a:extLst>
                        <a:ext uri="{FF2B5EF4-FFF2-40B4-BE49-F238E27FC236}">
                          <a16:creationId xmlns:a16="http://schemas.microsoft.com/office/drawing/2014/main" id="{1F84CFAD-D919-4E1E-A4B8-998CA5F7B5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87" name="Boog 188">
                    <a:extLst>
                      <a:ext uri="{FF2B5EF4-FFF2-40B4-BE49-F238E27FC236}">
                        <a16:creationId xmlns:a16="http://schemas.microsoft.com/office/drawing/2014/main" id="{F6EE21AC-1810-4BB9-8F06-80610D29B1B5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83" name="Tekstvak 184">
                  <a:extLst>
                    <a:ext uri="{FF2B5EF4-FFF2-40B4-BE49-F238E27FC236}">
                      <a16:creationId xmlns:a16="http://schemas.microsoft.com/office/drawing/2014/main" id="{7294E8A0-021A-4E74-B4A0-1EFF275D753D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184" name="Tekstvak 185">
                  <a:extLst>
                    <a:ext uri="{FF2B5EF4-FFF2-40B4-BE49-F238E27FC236}">
                      <a16:creationId xmlns:a16="http://schemas.microsoft.com/office/drawing/2014/main" id="{71919E04-A1D5-48A3-BFF4-4CAB9C3F963C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185" name="Vrije vorm: vorm 186">
                  <a:extLst>
                    <a:ext uri="{FF2B5EF4-FFF2-40B4-BE49-F238E27FC236}">
                      <a16:creationId xmlns:a16="http://schemas.microsoft.com/office/drawing/2014/main" id="{62BF1C9B-54A0-481B-B2B5-BDA26190145A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75" name="Ovaal 176">
              <a:extLst>
                <a:ext uri="{FF2B5EF4-FFF2-40B4-BE49-F238E27FC236}">
                  <a16:creationId xmlns:a16="http://schemas.microsoft.com/office/drawing/2014/main" id="{987C9E1D-6C5B-4CB3-8F96-9F3812205BB5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6" name="Rechthoek 177">
              <a:extLst>
                <a:ext uri="{FF2B5EF4-FFF2-40B4-BE49-F238E27FC236}">
                  <a16:creationId xmlns:a16="http://schemas.microsoft.com/office/drawing/2014/main" id="{BF93641B-5EFE-41D2-B7EA-560BE16129C1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14" name="Footer Placeholder 10">
            <a:extLst>
              <a:ext uri="{FF2B5EF4-FFF2-40B4-BE49-F238E27FC236}">
                <a16:creationId xmlns:a16="http://schemas.microsoft.com/office/drawing/2014/main" id="{31C961D1-8B18-483F-AB45-2EF999924D1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5" name="Tijdelijke aanduiding voor verticale tekst 2">
            <a:extLst>
              <a:ext uri="{FF2B5EF4-FFF2-40B4-BE49-F238E27FC236}">
                <a16:creationId xmlns:a16="http://schemas.microsoft.com/office/drawing/2014/main" id="{3BC61CD9-943C-4357-8434-57EF3059FCB9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6" name="Tijdelijke aanduiding voor verticale tekst 2">
            <a:extLst>
              <a:ext uri="{FF2B5EF4-FFF2-40B4-BE49-F238E27FC236}">
                <a16:creationId xmlns:a16="http://schemas.microsoft.com/office/drawing/2014/main" id="{6EFB7934-E0D0-45D3-867B-49B5A6B6BCD3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7" name="Date Placeholder 9">
            <a:extLst>
              <a:ext uri="{FF2B5EF4-FFF2-40B4-BE49-F238E27FC236}">
                <a16:creationId xmlns:a16="http://schemas.microsoft.com/office/drawing/2014/main" id="{60AFC9A2-E53D-4BC7-BD6F-BCAF43DBA95D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18" name="Slide Number Placeholder 11">
            <a:extLst>
              <a:ext uri="{FF2B5EF4-FFF2-40B4-BE49-F238E27FC236}">
                <a16:creationId xmlns:a16="http://schemas.microsoft.com/office/drawing/2014/main" id="{D89CA034-C781-4E0D-BDCD-5DCACE3BF9BF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2A53851-5D19-0675-B166-1375576C4880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3" name="Rechthoek 329">
              <a:extLst>
                <a:ext uri="{FF2B5EF4-FFF2-40B4-BE49-F238E27FC236}">
                  <a16:creationId xmlns:a16="http://schemas.microsoft.com/office/drawing/2014/main" id="{059F933D-3DF6-BBE2-8761-10EACA931AB9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4" name="Ovaal 317">
              <a:extLst>
                <a:ext uri="{FF2B5EF4-FFF2-40B4-BE49-F238E27FC236}">
                  <a16:creationId xmlns:a16="http://schemas.microsoft.com/office/drawing/2014/main" id="{CC2557CE-C10E-73F3-94F4-CA30CBAC8335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" name="Rechthoek 328">
              <a:extLst>
                <a:ext uri="{FF2B5EF4-FFF2-40B4-BE49-F238E27FC236}">
                  <a16:creationId xmlns:a16="http://schemas.microsoft.com/office/drawing/2014/main" id="{D1497AAD-BAAD-4F07-568C-7E4E92FEE915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al 205">
              <a:extLst>
                <a:ext uri="{FF2B5EF4-FFF2-40B4-BE49-F238E27FC236}">
                  <a16:creationId xmlns:a16="http://schemas.microsoft.com/office/drawing/2014/main" id="{75AFBB72-00A8-2F25-691E-FFF6A214AC3E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" name="Rechthoek 100">
              <a:extLst>
                <a:ext uri="{FF2B5EF4-FFF2-40B4-BE49-F238E27FC236}">
                  <a16:creationId xmlns:a16="http://schemas.microsoft.com/office/drawing/2014/main" id="{C1D38A09-CD40-9BD7-D99C-3CF78A897D28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9" name="Groep 276">
              <a:extLst>
                <a:ext uri="{FF2B5EF4-FFF2-40B4-BE49-F238E27FC236}">
                  <a16:creationId xmlns:a16="http://schemas.microsoft.com/office/drawing/2014/main" id="{91F3B216-799F-FC5D-D574-9996CE1BEAC2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30" name="Groep 277">
                <a:extLst>
                  <a:ext uri="{FF2B5EF4-FFF2-40B4-BE49-F238E27FC236}">
                    <a16:creationId xmlns:a16="http://schemas.microsoft.com/office/drawing/2014/main" id="{B7014844-EAF7-A3BE-289F-2CBAA402351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32" name="Vrije vorm: vorm 279">
                  <a:extLst>
                    <a:ext uri="{FF2B5EF4-FFF2-40B4-BE49-F238E27FC236}">
                      <a16:creationId xmlns:a16="http://schemas.microsoft.com/office/drawing/2014/main" id="{E837BE57-C355-89DD-5622-F39720B9BB1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3" name="Groep 280">
                  <a:extLst>
                    <a:ext uri="{FF2B5EF4-FFF2-40B4-BE49-F238E27FC236}">
                      <a16:creationId xmlns:a16="http://schemas.microsoft.com/office/drawing/2014/main" id="{670EAB28-2335-81CD-0383-A780A2BEC12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4" name="Vrije vorm: vorm 281">
                    <a:extLst>
                      <a:ext uri="{FF2B5EF4-FFF2-40B4-BE49-F238E27FC236}">
                        <a16:creationId xmlns:a16="http://schemas.microsoft.com/office/drawing/2014/main" id="{091EE674-EE49-B8C6-9FB9-F1917F13FF33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5" name="Vrije vorm: vorm 282">
                    <a:extLst>
                      <a:ext uri="{FF2B5EF4-FFF2-40B4-BE49-F238E27FC236}">
                        <a16:creationId xmlns:a16="http://schemas.microsoft.com/office/drawing/2014/main" id="{732B28BA-ADEC-A047-14CE-4FE3901407A6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1" name="Tekstvak 278">
                <a:extLst>
                  <a:ext uri="{FF2B5EF4-FFF2-40B4-BE49-F238E27FC236}">
                    <a16:creationId xmlns:a16="http://schemas.microsoft.com/office/drawing/2014/main" id="{FF217B97-B714-D999-2A75-623E31A31764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" name="Groep 283">
              <a:extLst>
                <a:ext uri="{FF2B5EF4-FFF2-40B4-BE49-F238E27FC236}">
                  <a16:creationId xmlns:a16="http://schemas.microsoft.com/office/drawing/2014/main" id="{D95DEF5B-C3DF-53E1-ABE5-167E1F8FB7B0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4" name="Groep 284">
                <a:extLst>
                  <a:ext uri="{FF2B5EF4-FFF2-40B4-BE49-F238E27FC236}">
                    <a16:creationId xmlns:a16="http://schemas.microsoft.com/office/drawing/2014/main" id="{D2D626BB-FB8D-CCDE-99B3-F94AA79BC69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7" name="Groep 287">
                  <a:extLst>
                    <a:ext uri="{FF2B5EF4-FFF2-40B4-BE49-F238E27FC236}">
                      <a16:creationId xmlns:a16="http://schemas.microsoft.com/office/drawing/2014/main" id="{4E1EB2FA-A558-9A84-9D99-5CD06243D413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4" name="Groep 294">
                    <a:extLst>
                      <a:ext uri="{FF2B5EF4-FFF2-40B4-BE49-F238E27FC236}">
                        <a16:creationId xmlns:a16="http://schemas.microsoft.com/office/drawing/2014/main" id="{BA73619B-F737-67D2-445F-049357E4C99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7" name="Rechthoek 297">
                      <a:extLst>
                        <a:ext uri="{FF2B5EF4-FFF2-40B4-BE49-F238E27FC236}">
                          <a16:creationId xmlns:a16="http://schemas.microsoft.com/office/drawing/2014/main" id="{A49882AD-330F-CEAA-4AF6-1560516AE5F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" name="Rechthoek 298">
                      <a:extLst>
                        <a:ext uri="{FF2B5EF4-FFF2-40B4-BE49-F238E27FC236}">
                          <a16:creationId xmlns:a16="http://schemas.microsoft.com/office/drawing/2014/main" id="{D3D40A41-E24B-0193-615A-74A662E2EB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Ovaal 299">
                      <a:extLst>
                        <a:ext uri="{FF2B5EF4-FFF2-40B4-BE49-F238E27FC236}">
                          <a16:creationId xmlns:a16="http://schemas.microsoft.com/office/drawing/2014/main" id="{A68D4C56-D1D4-A3A7-4BB2-58953F81918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5" name="Afbeelding 295">
                    <a:extLst>
                      <a:ext uri="{FF2B5EF4-FFF2-40B4-BE49-F238E27FC236}">
                        <a16:creationId xmlns:a16="http://schemas.microsoft.com/office/drawing/2014/main" id="{0F0F8B66-5557-B808-F187-E1F58FE1CCF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6" name="Afbeelding 296">
                    <a:extLst>
                      <a:ext uri="{FF2B5EF4-FFF2-40B4-BE49-F238E27FC236}">
                        <a16:creationId xmlns:a16="http://schemas.microsoft.com/office/drawing/2014/main" id="{972871AF-0B2A-933C-CDDE-7526BFC7BBC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" name="Groep 288">
                  <a:extLst>
                    <a:ext uri="{FF2B5EF4-FFF2-40B4-BE49-F238E27FC236}">
                      <a16:creationId xmlns:a16="http://schemas.microsoft.com/office/drawing/2014/main" id="{59E56E09-D7F0-5E02-FDD7-DDC9115757A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" name="Rechthoek 292">
                    <a:extLst>
                      <a:ext uri="{FF2B5EF4-FFF2-40B4-BE49-F238E27FC236}">
                        <a16:creationId xmlns:a16="http://schemas.microsoft.com/office/drawing/2014/main" id="{0B2B8EE3-074C-CE78-8F63-7623360F5F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" name="Rechthoek 293">
                    <a:extLst>
                      <a:ext uri="{FF2B5EF4-FFF2-40B4-BE49-F238E27FC236}">
                        <a16:creationId xmlns:a16="http://schemas.microsoft.com/office/drawing/2014/main" id="{A4372265-AAE1-E317-3E79-FB5112D4AA2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9" name="Groep 289">
                  <a:extLst>
                    <a:ext uri="{FF2B5EF4-FFF2-40B4-BE49-F238E27FC236}">
                      <a16:creationId xmlns:a16="http://schemas.microsoft.com/office/drawing/2014/main" id="{C2EEA552-BCDD-4D17-4983-6F650D16AFF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" name="Rechthoek 290">
                    <a:extLst>
                      <a:ext uri="{FF2B5EF4-FFF2-40B4-BE49-F238E27FC236}">
                        <a16:creationId xmlns:a16="http://schemas.microsoft.com/office/drawing/2014/main" id="{E651D659-0AD5-7186-CA08-1A9CC34E40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" name="Rechthoek 291">
                    <a:extLst>
                      <a:ext uri="{FF2B5EF4-FFF2-40B4-BE49-F238E27FC236}">
                        <a16:creationId xmlns:a16="http://schemas.microsoft.com/office/drawing/2014/main" id="{C3223318-6306-35C9-31BD-C16C21DCDE9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5" name="Rechthoek 285">
                <a:extLst>
                  <a:ext uri="{FF2B5EF4-FFF2-40B4-BE49-F238E27FC236}">
                    <a16:creationId xmlns:a16="http://schemas.microsoft.com/office/drawing/2014/main" id="{1E68EC3F-5C4B-A606-573A-E2FAD94AF8D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6" name="Gelijkbenige driehoek 286">
                <a:extLst>
                  <a:ext uri="{FF2B5EF4-FFF2-40B4-BE49-F238E27FC236}">
                    <a16:creationId xmlns:a16="http://schemas.microsoft.com/office/drawing/2014/main" id="{110774EB-0A1A-C265-EDA1-46DB8A982B1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Ovaal 300">
              <a:extLst>
                <a:ext uri="{FF2B5EF4-FFF2-40B4-BE49-F238E27FC236}">
                  <a16:creationId xmlns:a16="http://schemas.microsoft.com/office/drawing/2014/main" id="{31B9CB5A-EB12-E358-3E14-4116DAF3B531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hthoek 301">
              <a:extLst>
                <a:ext uri="{FF2B5EF4-FFF2-40B4-BE49-F238E27FC236}">
                  <a16:creationId xmlns:a16="http://schemas.microsoft.com/office/drawing/2014/main" id="{44A335C2-E90C-F5B2-9281-DA6EABEB5CBE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Rechthoek 302">
              <a:extLst>
                <a:ext uri="{FF2B5EF4-FFF2-40B4-BE49-F238E27FC236}">
                  <a16:creationId xmlns:a16="http://schemas.microsoft.com/office/drawing/2014/main" id="{2F7B1AD1-0F21-2265-CFB6-072E2AD7CC1C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3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3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jdelijke aanduiding voor verticale tekst 2">
            <a:extLst>
              <a:ext uri="{FF2B5EF4-FFF2-40B4-BE49-F238E27FC236}">
                <a16:creationId xmlns:a16="http://schemas.microsoft.com/office/drawing/2014/main" id="{A66889C6-F427-4E5E-919E-A75515DD637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311226" y="1"/>
            <a:ext cx="11543242" cy="5035928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7" name="Tijdelijke aanduiding voor afbeelding 256">
            <a:extLst>
              <a:ext uri="{FF2B5EF4-FFF2-40B4-BE49-F238E27FC236}">
                <a16:creationId xmlns:a16="http://schemas.microsoft.com/office/drawing/2014/main" id="{E4E4C9CE-C485-4F2F-A9BC-8D67BAB398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1226" y="0"/>
            <a:ext cx="11543243" cy="3983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Titel #2</a:t>
            </a:r>
          </a:p>
        </p:txBody>
      </p:sp>
      <p:sp>
        <p:nvSpPr>
          <p:cNvPr id="254" name="Titel 7">
            <a:extLst>
              <a:ext uri="{FF2B5EF4-FFF2-40B4-BE49-F238E27FC236}">
                <a16:creationId xmlns:a16="http://schemas.microsoft.com/office/drawing/2014/main" id="{66069005-8A9E-4F44-9C62-E2D2E2C9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310" y="4191489"/>
            <a:ext cx="8560853" cy="787990"/>
          </a:xfrm>
        </p:spPr>
        <p:txBody>
          <a:bodyPr anchor="ctr"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255" name="Tijdelijke aanduiding voor verticale tekst 2">
            <a:extLst>
              <a:ext uri="{FF2B5EF4-FFF2-40B4-BE49-F238E27FC236}">
                <a16:creationId xmlns:a16="http://schemas.microsoft.com/office/drawing/2014/main" id="{33A58133-E2FD-4D31-8710-A9E0B4100D8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06626" y="5083819"/>
            <a:ext cx="8539536" cy="578569"/>
          </a:xfrm>
        </p:spPr>
        <p:txBody>
          <a:bodyPr vert="horz" lIns="0" tIns="0" rIns="0" bIns="0"/>
          <a:lstStyle>
            <a:lvl1pPr marL="0" indent="0">
              <a:buNone/>
              <a:tabLst/>
              <a:defRPr sz="4400" cap="none" baseline="0">
                <a:solidFill>
                  <a:schemeClr val="accent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29" name="Tijdelijke aanduiding voor verticale tekst 2">
            <a:extLst>
              <a:ext uri="{FF2B5EF4-FFF2-40B4-BE49-F238E27FC236}">
                <a16:creationId xmlns:a16="http://schemas.microsoft.com/office/drawing/2014/main" id="{732F0AE4-98FB-4DA4-9CF9-CCD427417DFC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600088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30" name="Tijdelijke aanduiding voor verticale tekst 2">
            <a:extLst>
              <a:ext uri="{FF2B5EF4-FFF2-40B4-BE49-F238E27FC236}">
                <a16:creationId xmlns:a16="http://schemas.microsoft.com/office/drawing/2014/main" id="{EC4CF487-AE19-4C0A-9FE2-C5ECED4FFA01}"/>
              </a:ext>
            </a:extLst>
          </p:cNvPr>
          <p:cNvSpPr>
            <a:spLocks noGrp="1"/>
          </p:cNvSpPr>
          <p:nvPr>
            <p:ph type="body" orient="vert" idx="71" hasCustomPrompt="1"/>
          </p:nvPr>
        </p:nvSpPr>
        <p:spPr>
          <a:xfrm>
            <a:off x="1524416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31" name="Tijdelijke aanduiding voor datum 3">
            <a:extLst>
              <a:ext uri="{FF2B5EF4-FFF2-40B4-BE49-F238E27FC236}">
                <a16:creationId xmlns:a16="http://schemas.microsoft.com/office/drawing/2014/main" id="{EFB0BD15-4C2E-4C05-9F52-A91AFF4BA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451" y="6419540"/>
            <a:ext cx="914965" cy="169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>
                <a:solidFill>
                  <a:srgbClr val="3C3A34"/>
                </a:solidFill>
              </a:defRPr>
            </a:lvl1pPr>
          </a:lstStyle>
          <a:p>
            <a:fld id="{36F375D3-2E48-40C7-A9C0-025990078B15}" type="datetime1">
              <a:rPr lang="nl-NL" smtClean="0"/>
              <a:t>15-09-2023</a:t>
            </a:fld>
            <a:endParaRPr lang="nl-NL"/>
          </a:p>
        </p:txBody>
      </p:sp>
      <p:sp>
        <p:nvSpPr>
          <p:cNvPr id="238" name="Tijdelijke aanduiding voor verticale tekst 2">
            <a:extLst>
              <a:ext uri="{FF2B5EF4-FFF2-40B4-BE49-F238E27FC236}">
                <a16:creationId xmlns:a16="http://schemas.microsoft.com/office/drawing/2014/main" id="{998C5D3B-68E0-4D3E-A336-1152B56CFFEB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311226" y="3683080"/>
            <a:ext cx="11543243" cy="300912"/>
          </a:xfrm>
          <a:solidFill>
            <a:schemeClr val="accent1">
              <a:alpha val="60000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39" name="Tijdelijke aanduiding voor verticale tekst 2">
            <a:extLst>
              <a:ext uri="{FF2B5EF4-FFF2-40B4-BE49-F238E27FC236}">
                <a16:creationId xmlns:a16="http://schemas.microsoft.com/office/drawing/2014/main" id="{0900674D-E2EA-4988-8058-DB20938A1EAC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156752" y="5888666"/>
            <a:ext cx="3595863" cy="679820"/>
          </a:xfrm>
          <a:blipFill>
            <a:blip r:embed="rId2"/>
            <a:srcRect/>
            <a:stretch>
              <a:fillRect t="-7917" b="-667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5" name="Tijdelijke aanduiding voor verticale tekst 2">
            <a:extLst>
              <a:ext uri="{FF2B5EF4-FFF2-40B4-BE49-F238E27FC236}">
                <a16:creationId xmlns:a16="http://schemas.microsoft.com/office/drawing/2014/main" id="{B063D46B-BAD2-4EA7-A404-FA3D94D18E15}"/>
              </a:ext>
            </a:extLst>
          </p:cNvPr>
          <p:cNvSpPr>
            <a:spLocks noGrp="1"/>
          </p:cNvSpPr>
          <p:nvPr>
            <p:ph type="body" orient="vert" idx="72" hasCustomPrompt="1"/>
          </p:nvPr>
        </p:nvSpPr>
        <p:spPr>
          <a:xfrm>
            <a:off x="606626" y="5896810"/>
            <a:ext cx="6360218" cy="307852"/>
          </a:xfrm>
        </p:spPr>
        <p:txBody>
          <a:bodyPr vert="horz" lIns="0" tIns="0" rIns="0" bIns="0"/>
          <a:lstStyle>
            <a:lvl1pPr>
              <a:buNone/>
              <a:defRPr sz="18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Functie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A958B3C9-A247-4D99-B3B4-846FE80219F5}"/>
              </a:ext>
            </a:extLst>
          </p:cNvPr>
          <p:cNvGrpSpPr/>
          <p:nvPr userDrawn="1"/>
        </p:nvGrpSpPr>
        <p:grpSpPr>
          <a:xfrm>
            <a:off x="-3785400" y="0"/>
            <a:ext cx="3592623" cy="4641338"/>
            <a:chOff x="12377867" y="0"/>
            <a:chExt cx="3593091" cy="4641338"/>
          </a:xfrm>
        </p:grpSpPr>
        <p:sp>
          <p:nvSpPr>
            <p:cNvPr id="227" name="Rechthoek 201">
              <a:extLst>
                <a:ext uri="{FF2B5EF4-FFF2-40B4-BE49-F238E27FC236}">
                  <a16:creationId xmlns:a16="http://schemas.microsoft.com/office/drawing/2014/main" id="{FADAC3EC-4215-4744-B4EB-27906AD0A5E9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28" name="Ovaal 268">
              <a:extLst>
                <a:ext uri="{FF2B5EF4-FFF2-40B4-BE49-F238E27FC236}">
                  <a16:creationId xmlns:a16="http://schemas.microsoft.com/office/drawing/2014/main" id="{97D6D5E1-5D0B-41C2-AD8A-27EE783122F7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3" name="Ovaal 270">
              <a:extLst>
                <a:ext uri="{FF2B5EF4-FFF2-40B4-BE49-F238E27FC236}">
                  <a16:creationId xmlns:a16="http://schemas.microsoft.com/office/drawing/2014/main" id="{2998B4D8-98EF-445F-B0BF-DEF73010559C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4" name="Rechthoek 272">
              <a:extLst>
                <a:ext uri="{FF2B5EF4-FFF2-40B4-BE49-F238E27FC236}">
                  <a16:creationId xmlns:a16="http://schemas.microsoft.com/office/drawing/2014/main" id="{FF562F9C-F044-4921-909A-1494F811D7F5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36" name="Ovaal 274">
              <a:extLst>
                <a:ext uri="{FF2B5EF4-FFF2-40B4-BE49-F238E27FC236}">
                  <a16:creationId xmlns:a16="http://schemas.microsoft.com/office/drawing/2014/main" id="{1C7E5F23-231C-41A7-940F-AA43233D531E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7" name="Ovaal 275">
              <a:extLst>
                <a:ext uri="{FF2B5EF4-FFF2-40B4-BE49-F238E27FC236}">
                  <a16:creationId xmlns:a16="http://schemas.microsoft.com/office/drawing/2014/main" id="{45C3F529-40E8-4BEF-A38E-508DB719A7BC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0" name="Rechthoek 276">
              <a:extLst>
                <a:ext uri="{FF2B5EF4-FFF2-40B4-BE49-F238E27FC236}">
                  <a16:creationId xmlns:a16="http://schemas.microsoft.com/office/drawing/2014/main" id="{87BB7484-7DE4-46D7-9307-D26656257C1C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41" name="Ovaal 277">
              <a:extLst>
                <a:ext uri="{FF2B5EF4-FFF2-40B4-BE49-F238E27FC236}">
                  <a16:creationId xmlns:a16="http://schemas.microsoft.com/office/drawing/2014/main" id="{A7AC74B1-7F03-42FC-82BD-C44E27C6F5EE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2" name="Rechthoek 278">
              <a:extLst>
                <a:ext uri="{FF2B5EF4-FFF2-40B4-BE49-F238E27FC236}">
                  <a16:creationId xmlns:a16="http://schemas.microsoft.com/office/drawing/2014/main" id="{27884D9B-6CCE-4E37-AC6C-2E4F07F64D97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5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3" name="Ovaal 279">
              <a:extLst>
                <a:ext uri="{FF2B5EF4-FFF2-40B4-BE49-F238E27FC236}">
                  <a16:creationId xmlns:a16="http://schemas.microsoft.com/office/drawing/2014/main" id="{10B9AAF5-83EF-4B30-AA1C-4EDDD1322B1D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44" name="Rechthoek 280">
              <a:extLst>
                <a:ext uri="{FF2B5EF4-FFF2-40B4-BE49-F238E27FC236}">
                  <a16:creationId xmlns:a16="http://schemas.microsoft.com/office/drawing/2014/main" id="{6597DCBE-78F7-4416-8BBD-3A7A948835AA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673" marR="0" lvl="0" indent="-266673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45" name="Ovaal 281">
              <a:extLst>
                <a:ext uri="{FF2B5EF4-FFF2-40B4-BE49-F238E27FC236}">
                  <a16:creationId xmlns:a16="http://schemas.microsoft.com/office/drawing/2014/main" id="{C0822BCF-B52F-4A9C-BE45-1371F287B19C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46" name="Rechthoek 282">
              <a:extLst>
                <a:ext uri="{FF2B5EF4-FFF2-40B4-BE49-F238E27FC236}">
                  <a16:creationId xmlns:a16="http://schemas.microsoft.com/office/drawing/2014/main" id="{9EB59B4A-7250-4E6C-9131-510518378C4A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673" marR="0" lvl="0" indent="-266673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47" name="Ovaal 283">
              <a:extLst>
                <a:ext uri="{FF2B5EF4-FFF2-40B4-BE49-F238E27FC236}">
                  <a16:creationId xmlns:a16="http://schemas.microsoft.com/office/drawing/2014/main" id="{1D95EAD7-065B-4ED6-BDE9-50E48F4B0B04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49" name="Ovaal 285">
              <a:extLst>
                <a:ext uri="{FF2B5EF4-FFF2-40B4-BE49-F238E27FC236}">
                  <a16:creationId xmlns:a16="http://schemas.microsoft.com/office/drawing/2014/main" id="{B0DA8331-2E7B-48C6-9845-28D19E321C58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250" name="VOORBEELD">
              <a:extLst>
                <a:ext uri="{FF2B5EF4-FFF2-40B4-BE49-F238E27FC236}">
                  <a16:creationId xmlns:a16="http://schemas.microsoft.com/office/drawing/2014/main" id="{5110F046-1047-4299-9005-D1B79FA3B664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298" name="Rechthoek 291">
                <a:extLst>
                  <a:ext uri="{FF2B5EF4-FFF2-40B4-BE49-F238E27FC236}">
                    <a16:creationId xmlns:a16="http://schemas.microsoft.com/office/drawing/2014/main" id="{69DB7DED-4E26-4AD4-BAB0-B3D70D11570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99" name="Rechthoek 292">
                <a:extLst>
                  <a:ext uri="{FF2B5EF4-FFF2-40B4-BE49-F238E27FC236}">
                    <a16:creationId xmlns:a16="http://schemas.microsoft.com/office/drawing/2014/main" id="{4A095584-B031-444E-852C-CB08C3DCBD2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0" name="Groep 293">
                <a:extLst>
                  <a:ext uri="{FF2B5EF4-FFF2-40B4-BE49-F238E27FC236}">
                    <a16:creationId xmlns:a16="http://schemas.microsoft.com/office/drawing/2014/main" id="{B46F9AEA-F4B6-4BF9-879D-19EE475959B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01350229-9BFB-425E-904F-767C34BD180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07414905-9FDF-4C9E-AA7A-3B29E98C8E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5" name="Rechte verbindingslijn 334">
                    <a:extLst>
                      <a:ext uri="{FF2B5EF4-FFF2-40B4-BE49-F238E27FC236}">
                        <a16:creationId xmlns:a16="http://schemas.microsoft.com/office/drawing/2014/main" id="{4420F3DB-26EE-41EE-88AB-263B5D3D66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5">
                    <a:extLst>
                      <a:ext uri="{FF2B5EF4-FFF2-40B4-BE49-F238E27FC236}">
                        <a16:creationId xmlns:a16="http://schemas.microsoft.com/office/drawing/2014/main" id="{BF117FBA-A402-4D76-8077-87B9D3D78A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36">
                    <a:extLst>
                      <a:ext uri="{FF2B5EF4-FFF2-40B4-BE49-F238E27FC236}">
                        <a16:creationId xmlns:a16="http://schemas.microsoft.com/office/drawing/2014/main" id="{2787E030-804A-49D5-A420-F5C4C6A9B0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37">
                    <a:extLst>
                      <a:ext uri="{FF2B5EF4-FFF2-40B4-BE49-F238E27FC236}">
                        <a16:creationId xmlns:a16="http://schemas.microsoft.com/office/drawing/2014/main" id="{E4576F5E-9496-4063-B8FF-F57052928E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3" name="Pijl: rechts 332">
                  <a:extLst>
                    <a:ext uri="{FF2B5EF4-FFF2-40B4-BE49-F238E27FC236}">
                      <a16:creationId xmlns:a16="http://schemas.microsoft.com/office/drawing/2014/main" id="{02113926-E335-4F8B-946D-D93AF300AA3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2" name="Groep 301">
                <a:extLst>
                  <a:ext uri="{FF2B5EF4-FFF2-40B4-BE49-F238E27FC236}">
                    <a16:creationId xmlns:a16="http://schemas.microsoft.com/office/drawing/2014/main" id="{1C0F574C-2539-4F32-8742-977F5B73E9B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25" name="Groep 324">
                  <a:extLst>
                    <a:ext uri="{FF2B5EF4-FFF2-40B4-BE49-F238E27FC236}">
                      <a16:creationId xmlns:a16="http://schemas.microsoft.com/office/drawing/2014/main" id="{9E00C073-C111-42D7-A519-C429ACF6C12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27" name="Rechte verbindingslijn 326">
                    <a:extLst>
                      <a:ext uri="{FF2B5EF4-FFF2-40B4-BE49-F238E27FC236}">
                        <a16:creationId xmlns:a16="http://schemas.microsoft.com/office/drawing/2014/main" id="{5E8CEA58-B34B-4E75-9360-E5E0C639B9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8" name="Rechte verbindingslijn 327">
                    <a:extLst>
                      <a:ext uri="{FF2B5EF4-FFF2-40B4-BE49-F238E27FC236}">
                        <a16:creationId xmlns:a16="http://schemas.microsoft.com/office/drawing/2014/main" id="{34F8BFA4-4B62-4723-ADBF-0E9DDCCA9D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9" name="Rechte verbindingslijn 328">
                    <a:extLst>
                      <a:ext uri="{FF2B5EF4-FFF2-40B4-BE49-F238E27FC236}">
                        <a16:creationId xmlns:a16="http://schemas.microsoft.com/office/drawing/2014/main" id="{7C270074-DB7A-4B91-BC4C-C9AD330593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34C51925-E44B-444A-ACC6-06CAF4E573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D566DD65-4A32-4749-9153-6BE4F0F900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6" name="Pijl: rechts 325">
                  <a:extLst>
                    <a:ext uri="{FF2B5EF4-FFF2-40B4-BE49-F238E27FC236}">
                      <a16:creationId xmlns:a16="http://schemas.microsoft.com/office/drawing/2014/main" id="{50BBE3FF-7F68-4FD5-B252-23DFDB6AF6B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03" name="Rechte verbindingslijn 302">
                <a:extLst>
                  <a:ext uri="{FF2B5EF4-FFF2-40B4-BE49-F238E27FC236}">
                    <a16:creationId xmlns:a16="http://schemas.microsoft.com/office/drawing/2014/main" id="{393D9F0D-0D52-4589-B612-B1DE34665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04" name="Rechte verbindingslijn 303">
                <a:extLst>
                  <a:ext uri="{FF2B5EF4-FFF2-40B4-BE49-F238E27FC236}">
                    <a16:creationId xmlns:a16="http://schemas.microsoft.com/office/drawing/2014/main" id="{DE595F09-D40A-44C5-A89C-F1C25EFE56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05" name="Rechthoek 304">
                <a:extLst>
                  <a:ext uri="{FF2B5EF4-FFF2-40B4-BE49-F238E27FC236}">
                    <a16:creationId xmlns:a16="http://schemas.microsoft.com/office/drawing/2014/main" id="{7494BC11-C02A-4288-A467-4B249427784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65F1827B-6DE3-43A9-A319-E6ED0C6E2F0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307" name="Groep 306">
                <a:extLst>
                  <a:ext uri="{FF2B5EF4-FFF2-40B4-BE49-F238E27FC236}">
                    <a16:creationId xmlns:a16="http://schemas.microsoft.com/office/drawing/2014/main" id="{3E8847E5-5EF6-4968-B23B-81ED82EC988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17" name="Rechthoek 316">
                  <a:extLst>
                    <a:ext uri="{FF2B5EF4-FFF2-40B4-BE49-F238E27FC236}">
                      <a16:creationId xmlns:a16="http://schemas.microsoft.com/office/drawing/2014/main" id="{8D0F3625-B26D-427A-B6DB-19D1B0E2429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8" name="Groep 317">
                  <a:extLst>
                    <a:ext uri="{FF2B5EF4-FFF2-40B4-BE49-F238E27FC236}">
                      <a16:creationId xmlns:a16="http://schemas.microsoft.com/office/drawing/2014/main" id="{5A8AE673-7123-4768-9D25-D31ECB07222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20" name="Rechte verbindingslijn 319">
                    <a:extLst>
                      <a:ext uri="{FF2B5EF4-FFF2-40B4-BE49-F238E27FC236}">
                        <a16:creationId xmlns:a16="http://schemas.microsoft.com/office/drawing/2014/main" id="{5B1D6AA9-D93C-43CA-B38F-B52D06B318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1" name="Rechte verbindingslijn 320">
                    <a:extLst>
                      <a:ext uri="{FF2B5EF4-FFF2-40B4-BE49-F238E27FC236}">
                        <a16:creationId xmlns:a16="http://schemas.microsoft.com/office/drawing/2014/main" id="{0E76254C-8ACD-4CD5-8EBF-90EB3647F5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2" name="Rechte verbindingslijn 321">
                    <a:extLst>
                      <a:ext uri="{FF2B5EF4-FFF2-40B4-BE49-F238E27FC236}">
                        <a16:creationId xmlns:a16="http://schemas.microsoft.com/office/drawing/2014/main" id="{7CA88152-35D2-46A2-8F59-21166F79E2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3" name="Rechte verbindingslijn 322">
                    <a:extLst>
                      <a:ext uri="{FF2B5EF4-FFF2-40B4-BE49-F238E27FC236}">
                        <a16:creationId xmlns:a16="http://schemas.microsoft.com/office/drawing/2014/main" id="{5BAE0B19-45B9-485A-A6FD-099AB5AEBE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4" name="Rechte verbindingslijn 323">
                    <a:extLst>
                      <a:ext uri="{FF2B5EF4-FFF2-40B4-BE49-F238E27FC236}">
                        <a16:creationId xmlns:a16="http://schemas.microsoft.com/office/drawing/2014/main" id="{8387724B-49D2-46E0-9CB0-C2064A9227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9" name="Pijl: rechts 318">
                  <a:extLst>
                    <a:ext uri="{FF2B5EF4-FFF2-40B4-BE49-F238E27FC236}">
                      <a16:creationId xmlns:a16="http://schemas.microsoft.com/office/drawing/2014/main" id="{5DB68971-E58B-4302-9EFD-237D4D090F9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8" name="Groep 307">
                <a:extLst>
                  <a:ext uri="{FF2B5EF4-FFF2-40B4-BE49-F238E27FC236}">
                    <a16:creationId xmlns:a16="http://schemas.microsoft.com/office/drawing/2014/main" id="{DFD1DC19-48C5-4A91-A25E-751D9A46244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09" name="Rechthoek 308">
                  <a:extLst>
                    <a:ext uri="{FF2B5EF4-FFF2-40B4-BE49-F238E27FC236}">
                      <a16:creationId xmlns:a16="http://schemas.microsoft.com/office/drawing/2014/main" id="{A7F99712-13F9-4476-BCF0-07B90708711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0" name="Groep 309">
                  <a:extLst>
                    <a:ext uri="{FF2B5EF4-FFF2-40B4-BE49-F238E27FC236}">
                      <a16:creationId xmlns:a16="http://schemas.microsoft.com/office/drawing/2014/main" id="{A548F09E-1F06-4A5E-9BB9-699953E9EED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99E85357-25A9-41B5-B4AC-81FABC1EE3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62BD4AAF-B51D-4D6D-B8E4-D801C66629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7DED5012-D047-4C25-8D49-037824D3A9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E34C9771-3FE5-4E7D-89C6-9908F8FA82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6C004022-941A-409F-8AEC-40624EA57D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1" name="Pijl: rechts 310">
                  <a:extLst>
                    <a:ext uri="{FF2B5EF4-FFF2-40B4-BE49-F238E27FC236}">
                      <a16:creationId xmlns:a16="http://schemas.microsoft.com/office/drawing/2014/main" id="{D0D25ECB-0C74-4E7A-AF39-AD81283635C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51" name="Rechthoek 289">
              <a:extLst>
                <a:ext uri="{FF2B5EF4-FFF2-40B4-BE49-F238E27FC236}">
                  <a16:creationId xmlns:a16="http://schemas.microsoft.com/office/drawing/2014/main" id="{711AFFD2-C78B-44BC-A984-659DBA9FFE6F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52" name="Rechthoek 290">
              <a:extLst>
                <a:ext uri="{FF2B5EF4-FFF2-40B4-BE49-F238E27FC236}">
                  <a16:creationId xmlns:a16="http://schemas.microsoft.com/office/drawing/2014/main" id="{80C08AE0-72A3-4BC4-A15C-0566FC6A116F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5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</p:grpSp>
      <p:grpSp>
        <p:nvGrpSpPr>
          <p:cNvPr id="218" name="Groep 164">
            <a:extLst>
              <a:ext uri="{FF2B5EF4-FFF2-40B4-BE49-F238E27FC236}">
                <a16:creationId xmlns:a16="http://schemas.microsoft.com/office/drawing/2014/main" id="{C7C91DB3-02DF-4C59-A803-E0BF238D36B7}"/>
              </a:ext>
            </a:extLst>
          </p:cNvPr>
          <p:cNvGrpSpPr/>
          <p:nvPr userDrawn="1"/>
        </p:nvGrpSpPr>
        <p:grpSpPr>
          <a:xfrm>
            <a:off x="4125218" y="7041796"/>
            <a:ext cx="7748399" cy="1584359"/>
            <a:chOff x="3940578" y="7033211"/>
            <a:chExt cx="7749408" cy="1584359"/>
          </a:xfrm>
        </p:grpSpPr>
        <p:sp>
          <p:nvSpPr>
            <p:cNvPr id="219" name="Rechthoek 170">
              <a:extLst>
                <a:ext uri="{FF2B5EF4-FFF2-40B4-BE49-F238E27FC236}">
                  <a16:creationId xmlns:a16="http://schemas.microsoft.com/office/drawing/2014/main" id="{2BE16BD2-0ABB-4EA7-ABA6-24D888B05A0E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20" name="Ovaal 171">
              <a:extLst>
                <a:ext uri="{FF2B5EF4-FFF2-40B4-BE49-F238E27FC236}">
                  <a16:creationId xmlns:a16="http://schemas.microsoft.com/office/drawing/2014/main" id="{791F4D21-0AC5-4968-AC01-5651EA220451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1" name="Rechthoek 172">
              <a:extLst>
                <a:ext uri="{FF2B5EF4-FFF2-40B4-BE49-F238E27FC236}">
                  <a16:creationId xmlns:a16="http://schemas.microsoft.com/office/drawing/2014/main" id="{0AAB28A1-2DBF-4777-94DC-FED6BE924B7A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2" name="Ovaal 173">
              <a:extLst>
                <a:ext uri="{FF2B5EF4-FFF2-40B4-BE49-F238E27FC236}">
                  <a16:creationId xmlns:a16="http://schemas.microsoft.com/office/drawing/2014/main" id="{39B0B506-8F7C-4F71-B17E-1D4F2951BA11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3" name="Rechthoek 174">
              <a:extLst>
                <a:ext uri="{FF2B5EF4-FFF2-40B4-BE49-F238E27FC236}">
                  <a16:creationId xmlns:a16="http://schemas.microsoft.com/office/drawing/2014/main" id="{07F5600D-80D5-4E25-B53A-75726EE480BE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24" name="Groep 175">
              <a:extLst>
                <a:ext uri="{FF2B5EF4-FFF2-40B4-BE49-F238E27FC236}">
                  <a16:creationId xmlns:a16="http://schemas.microsoft.com/office/drawing/2014/main" id="{5D4A3282-959C-4E87-BF3D-076389346232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337" name="Rechthoek 178">
                <a:extLst>
                  <a:ext uri="{FF2B5EF4-FFF2-40B4-BE49-F238E27FC236}">
                    <a16:creationId xmlns:a16="http://schemas.microsoft.com/office/drawing/2014/main" id="{3DA1D5B4-2B25-4147-A152-480DD48237E9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38" name="Groep 179">
                <a:extLst>
                  <a:ext uri="{FF2B5EF4-FFF2-40B4-BE49-F238E27FC236}">
                    <a16:creationId xmlns:a16="http://schemas.microsoft.com/office/drawing/2014/main" id="{91507960-280F-45FF-900F-A8FC6F3D5784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339" name="Rechthoek 180">
                  <a:extLst>
                    <a:ext uri="{FF2B5EF4-FFF2-40B4-BE49-F238E27FC236}">
                      <a16:creationId xmlns:a16="http://schemas.microsoft.com/office/drawing/2014/main" id="{33BB8DE2-BC20-4373-B58B-3D2EE8425CAA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4" name="Rechthoek 181">
                  <a:extLst>
                    <a:ext uri="{FF2B5EF4-FFF2-40B4-BE49-F238E27FC236}">
                      <a16:creationId xmlns:a16="http://schemas.microsoft.com/office/drawing/2014/main" id="{6C3241FD-2C2A-45BF-8F85-490805DE4322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45" name="Groep 182">
                  <a:extLst>
                    <a:ext uri="{FF2B5EF4-FFF2-40B4-BE49-F238E27FC236}">
                      <a16:creationId xmlns:a16="http://schemas.microsoft.com/office/drawing/2014/main" id="{CEA522DD-332A-44F7-BD5E-10131577EB5A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358" name="Rechthoek: afgeronde hoeken 195">
                    <a:extLst>
                      <a:ext uri="{FF2B5EF4-FFF2-40B4-BE49-F238E27FC236}">
                        <a16:creationId xmlns:a16="http://schemas.microsoft.com/office/drawing/2014/main" id="{E92A2349-CE6F-44B9-939A-FC1BAD8663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9" name="Rechthoek 196">
                    <a:extLst>
                      <a:ext uri="{FF2B5EF4-FFF2-40B4-BE49-F238E27FC236}">
                        <a16:creationId xmlns:a16="http://schemas.microsoft.com/office/drawing/2014/main" id="{1757D4D2-4F38-4563-A244-85B3523B16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0" name="Rechthoek 197">
                    <a:extLst>
                      <a:ext uri="{FF2B5EF4-FFF2-40B4-BE49-F238E27FC236}">
                        <a16:creationId xmlns:a16="http://schemas.microsoft.com/office/drawing/2014/main" id="{7E051412-5853-488B-8281-DC65A23C94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1" name="Rechthoek 198">
                    <a:extLst>
                      <a:ext uri="{FF2B5EF4-FFF2-40B4-BE49-F238E27FC236}">
                        <a16:creationId xmlns:a16="http://schemas.microsoft.com/office/drawing/2014/main" id="{9F5BF333-FD12-49EC-BB5A-60E726264E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2" name="Rechthoek 199">
                    <a:extLst>
                      <a:ext uri="{FF2B5EF4-FFF2-40B4-BE49-F238E27FC236}">
                        <a16:creationId xmlns:a16="http://schemas.microsoft.com/office/drawing/2014/main" id="{17803B87-87F7-474A-A3D5-FB5BF03A82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3" name="Rechthoek 200">
                    <a:extLst>
                      <a:ext uri="{FF2B5EF4-FFF2-40B4-BE49-F238E27FC236}">
                        <a16:creationId xmlns:a16="http://schemas.microsoft.com/office/drawing/2014/main" id="{26808970-5E2A-4602-96BA-A5D822FB49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6" name="Groep 183">
                  <a:extLst>
                    <a:ext uri="{FF2B5EF4-FFF2-40B4-BE49-F238E27FC236}">
                      <a16:creationId xmlns:a16="http://schemas.microsoft.com/office/drawing/2014/main" id="{CBEA883F-6B81-466A-B6D5-986A951A8721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350" name="Groep 187">
                    <a:extLst>
                      <a:ext uri="{FF2B5EF4-FFF2-40B4-BE49-F238E27FC236}">
                        <a16:creationId xmlns:a16="http://schemas.microsoft.com/office/drawing/2014/main" id="{8441AC16-9116-4072-8BE7-5B0DA47C1E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352" name="Rechthoek: afgeronde hoeken 189">
                      <a:extLst>
                        <a:ext uri="{FF2B5EF4-FFF2-40B4-BE49-F238E27FC236}">
                          <a16:creationId xmlns:a16="http://schemas.microsoft.com/office/drawing/2014/main" id="{0CFD7345-20A2-4610-A806-A8141672AA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3" name="Rechthoek 190">
                      <a:extLst>
                        <a:ext uri="{FF2B5EF4-FFF2-40B4-BE49-F238E27FC236}">
                          <a16:creationId xmlns:a16="http://schemas.microsoft.com/office/drawing/2014/main" id="{6A0CD2F5-FD84-4DF3-9390-ADFF92138F7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4" name="Rechthoek 191">
                      <a:extLst>
                        <a:ext uri="{FF2B5EF4-FFF2-40B4-BE49-F238E27FC236}">
                          <a16:creationId xmlns:a16="http://schemas.microsoft.com/office/drawing/2014/main" id="{6F60142E-3939-46FA-B4EE-059E8FEFF1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5" name="Rechthoek 192">
                      <a:extLst>
                        <a:ext uri="{FF2B5EF4-FFF2-40B4-BE49-F238E27FC236}">
                          <a16:creationId xmlns:a16="http://schemas.microsoft.com/office/drawing/2014/main" id="{3A9FE82C-83FE-495B-9F1D-838D08D660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6" name="Rechthoek 193">
                      <a:extLst>
                        <a:ext uri="{FF2B5EF4-FFF2-40B4-BE49-F238E27FC236}">
                          <a16:creationId xmlns:a16="http://schemas.microsoft.com/office/drawing/2014/main" id="{1AF4E667-8FBB-45FA-BE93-7EDD14CCA1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7" name="Rechthoek 194">
                      <a:extLst>
                        <a:ext uri="{FF2B5EF4-FFF2-40B4-BE49-F238E27FC236}">
                          <a16:creationId xmlns:a16="http://schemas.microsoft.com/office/drawing/2014/main" id="{696285F8-7BBE-4F33-B179-D30A580E26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351" name="Boog 188">
                    <a:extLst>
                      <a:ext uri="{FF2B5EF4-FFF2-40B4-BE49-F238E27FC236}">
                        <a16:creationId xmlns:a16="http://schemas.microsoft.com/office/drawing/2014/main" id="{E8AFF4C6-7831-4114-82EA-D6776C298F3F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47" name="Tekstvak 184">
                  <a:extLst>
                    <a:ext uri="{FF2B5EF4-FFF2-40B4-BE49-F238E27FC236}">
                      <a16:creationId xmlns:a16="http://schemas.microsoft.com/office/drawing/2014/main" id="{D3BC89EA-E82C-4DAA-B65F-CE4016494654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348" name="Tekstvak 185">
                  <a:extLst>
                    <a:ext uri="{FF2B5EF4-FFF2-40B4-BE49-F238E27FC236}">
                      <a16:creationId xmlns:a16="http://schemas.microsoft.com/office/drawing/2014/main" id="{34A21C4A-380E-4DB6-AD7E-48807554FC5E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349" name="Vrije vorm: vorm 186">
                  <a:extLst>
                    <a:ext uri="{FF2B5EF4-FFF2-40B4-BE49-F238E27FC236}">
                      <a16:creationId xmlns:a16="http://schemas.microsoft.com/office/drawing/2014/main" id="{050CFF71-DDC1-4016-8A6C-51561A628478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01" name="Ovaal 176">
              <a:extLst>
                <a:ext uri="{FF2B5EF4-FFF2-40B4-BE49-F238E27FC236}">
                  <a16:creationId xmlns:a16="http://schemas.microsoft.com/office/drawing/2014/main" id="{828B2BD2-BE71-44FE-8E7B-CC937391D31F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36" name="Rechthoek 177">
              <a:extLst>
                <a:ext uri="{FF2B5EF4-FFF2-40B4-BE49-F238E27FC236}">
                  <a16:creationId xmlns:a16="http://schemas.microsoft.com/office/drawing/2014/main" id="{47683A9D-266E-4755-95F2-8455568574EA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6" name="Rechthoek 269">
            <a:extLst>
              <a:ext uri="{FF2B5EF4-FFF2-40B4-BE49-F238E27FC236}">
                <a16:creationId xmlns:a16="http://schemas.microsoft.com/office/drawing/2014/main" id="{9715B21E-F39B-4048-91E9-A5E910E7F40E}"/>
              </a:ext>
            </a:extLst>
          </p:cNvPr>
          <p:cNvSpPr/>
          <p:nvPr userDrawn="1"/>
        </p:nvSpPr>
        <p:spPr>
          <a:xfrm>
            <a:off x="-3318711" y="2143824"/>
            <a:ext cx="2948836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71433" marR="0" lvl="0" indent="-171433" defTabSz="914309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87" name="Rechthoek 273">
            <a:extLst>
              <a:ext uri="{FF2B5EF4-FFF2-40B4-BE49-F238E27FC236}">
                <a16:creationId xmlns:a16="http://schemas.microsoft.com/office/drawing/2014/main" id="{D2C13240-549C-4522-9BD4-014244979663}"/>
              </a:ext>
            </a:extLst>
          </p:cNvPr>
          <p:cNvSpPr/>
          <p:nvPr userDrawn="1"/>
        </p:nvSpPr>
        <p:spPr>
          <a:xfrm>
            <a:off x="-3263302" y="2435213"/>
            <a:ext cx="2948836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49215" marR="0" lvl="0" indent="-171433" defTabSz="914309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188" name="Rechthoek 284">
            <a:extLst>
              <a:ext uri="{FF2B5EF4-FFF2-40B4-BE49-F238E27FC236}">
                <a16:creationId xmlns:a16="http://schemas.microsoft.com/office/drawing/2014/main" id="{95697964-E4DF-40A7-B455-2C91A720C5DB}"/>
              </a:ext>
            </a:extLst>
          </p:cNvPr>
          <p:cNvSpPr/>
          <p:nvPr userDrawn="1"/>
        </p:nvSpPr>
        <p:spPr>
          <a:xfrm>
            <a:off x="-3318711" y="3579903"/>
            <a:ext cx="2948836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438106" marR="0" lvl="0" indent="-171433" defTabSz="914309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8D0A19D-A586-C6E0-682A-015A4968CD89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3" name="Rechthoek 329">
              <a:extLst>
                <a:ext uri="{FF2B5EF4-FFF2-40B4-BE49-F238E27FC236}">
                  <a16:creationId xmlns:a16="http://schemas.microsoft.com/office/drawing/2014/main" id="{B41D798F-9F1F-349A-66C6-054AC1DC835C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4" name="Ovaal 317">
              <a:extLst>
                <a:ext uri="{FF2B5EF4-FFF2-40B4-BE49-F238E27FC236}">
                  <a16:creationId xmlns:a16="http://schemas.microsoft.com/office/drawing/2014/main" id="{2A73A10C-A10D-D1F0-F276-BA0BFE38B73B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" name="Rechthoek 328">
              <a:extLst>
                <a:ext uri="{FF2B5EF4-FFF2-40B4-BE49-F238E27FC236}">
                  <a16:creationId xmlns:a16="http://schemas.microsoft.com/office/drawing/2014/main" id="{3A9F4EDF-5830-60E7-EBC5-70BB882819B9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al 205">
              <a:extLst>
                <a:ext uri="{FF2B5EF4-FFF2-40B4-BE49-F238E27FC236}">
                  <a16:creationId xmlns:a16="http://schemas.microsoft.com/office/drawing/2014/main" id="{95314B38-4741-BFCE-16D0-EA46686D502F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" name="Rechthoek 100">
              <a:extLst>
                <a:ext uri="{FF2B5EF4-FFF2-40B4-BE49-F238E27FC236}">
                  <a16:creationId xmlns:a16="http://schemas.microsoft.com/office/drawing/2014/main" id="{FD91309A-5D6A-EBA3-5A5C-C6A62CACDACC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9" name="Groep 276">
              <a:extLst>
                <a:ext uri="{FF2B5EF4-FFF2-40B4-BE49-F238E27FC236}">
                  <a16:creationId xmlns:a16="http://schemas.microsoft.com/office/drawing/2014/main" id="{6618877D-DF48-E8C5-F3A7-8688F9DB45B1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30" name="Groep 277">
                <a:extLst>
                  <a:ext uri="{FF2B5EF4-FFF2-40B4-BE49-F238E27FC236}">
                    <a16:creationId xmlns:a16="http://schemas.microsoft.com/office/drawing/2014/main" id="{6FC38B21-5623-2900-C78C-9699561C2167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5" name="Vrije vorm: vorm 279">
                  <a:extLst>
                    <a:ext uri="{FF2B5EF4-FFF2-40B4-BE49-F238E27FC236}">
                      <a16:creationId xmlns:a16="http://schemas.microsoft.com/office/drawing/2014/main" id="{85FEDC57-5C49-EC7A-9903-5F1EF523661C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66" name="Groep 280">
                  <a:extLst>
                    <a:ext uri="{FF2B5EF4-FFF2-40B4-BE49-F238E27FC236}">
                      <a16:creationId xmlns:a16="http://schemas.microsoft.com/office/drawing/2014/main" id="{5B72EC59-907E-7E7E-860B-FC9900AED1D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67" name="Vrije vorm: vorm 281">
                    <a:extLst>
                      <a:ext uri="{FF2B5EF4-FFF2-40B4-BE49-F238E27FC236}">
                        <a16:creationId xmlns:a16="http://schemas.microsoft.com/office/drawing/2014/main" id="{933E480C-5977-3765-4524-A6F6B82BAB28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68" name="Vrije vorm: vorm 282">
                    <a:extLst>
                      <a:ext uri="{FF2B5EF4-FFF2-40B4-BE49-F238E27FC236}">
                        <a16:creationId xmlns:a16="http://schemas.microsoft.com/office/drawing/2014/main" id="{76DA79C7-B4A6-B50F-41C7-82D1E627DDA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1" name="Tekstvak 278">
                <a:extLst>
                  <a:ext uri="{FF2B5EF4-FFF2-40B4-BE49-F238E27FC236}">
                    <a16:creationId xmlns:a16="http://schemas.microsoft.com/office/drawing/2014/main" id="{7C6B1661-9A26-B7B9-16FF-46607C46AAC2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" name="Groep 283">
              <a:extLst>
                <a:ext uri="{FF2B5EF4-FFF2-40B4-BE49-F238E27FC236}">
                  <a16:creationId xmlns:a16="http://schemas.microsoft.com/office/drawing/2014/main" id="{1809D3C3-05F3-42D2-2193-FBC465DF13B2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4" name="Groep 284">
                <a:extLst>
                  <a:ext uri="{FF2B5EF4-FFF2-40B4-BE49-F238E27FC236}">
                    <a16:creationId xmlns:a16="http://schemas.microsoft.com/office/drawing/2014/main" id="{D3619608-6152-04D0-AFD7-6B909E8828BB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7" name="Groep 287">
                  <a:extLst>
                    <a:ext uri="{FF2B5EF4-FFF2-40B4-BE49-F238E27FC236}">
                      <a16:creationId xmlns:a16="http://schemas.microsoft.com/office/drawing/2014/main" id="{F462B2FB-B4E1-ABDD-E363-4ED049FC7E6C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4" name="Groep 294">
                    <a:extLst>
                      <a:ext uri="{FF2B5EF4-FFF2-40B4-BE49-F238E27FC236}">
                        <a16:creationId xmlns:a16="http://schemas.microsoft.com/office/drawing/2014/main" id="{EB67C8D0-EC97-CE90-BD61-172E9B05383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7" name="Rechthoek 297">
                      <a:extLst>
                        <a:ext uri="{FF2B5EF4-FFF2-40B4-BE49-F238E27FC236}">
                          <a16:creationId xmlns:a16="http://schemas.microsoft.com/office/drawing/2014/main" id="{D201B8FB-ADFE-014E-A1C5-C77C526137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" name="Rechthoek 298">
                      <a:extLst>
                        <a:ext uri="{FF2B5EF4-FFF2-40B4-BE49-F238E27FC236}">
                          <a16:creationId xmlns:a16="http://schemas.microsoft.com/office/drawing/2014/main" id="{C8FD84C3-ABD2-D631-8569-04927BEE3E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Ovaal 299">
                      <a:extLst>
                        <a:ext uri="{FF2B5EF4-FFF2-40B4-BE49-F238E27FC236}">
                          <a16:creationId xmlns:a16="http://schemas.microsoft.com/office/drawing/2014/main" id="{58C5BF74-68DD-F0F9-30C5-66FF28FBE0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5" name="Afbeelding 295">
                    <a:extLst>
                      <a:ext uri="{FF2B5EF4-FFF2-40B4-BE49-F238E27FC236}">
                        <a16:creationId xmlns:a16="http://schemas.microsoft.com/office/drawing/2014/main" id="{34FA8A9A-89F0-7C2C-B8AE-1193EF20648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6" name="Afbeelding 296">
                    <a:extLst>
                      <a:ext uri="{FF2B5EF4-FFF2-40B4-BE49-F238E27FC236}">
                        <a16:creationId xmlns:a16="http://schemas.microsoft.com/office/drawing/2014/main" id="{EB049E81-FF1C-F315-6EDF-0FDDF3FB073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" name="Groep 288">
                  <a:extLst>
                    <a:ext uri="{FF2B5EF4-FFF2-40B4-BE49-F238E27FC236}">
                      <a16:creationId xmlns:a16="http://schemas.microsoft.com/office/drawing/2014/main" id="{E70DEC5F-87C1-04DB-BDDA-492ACA541C9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" name="Rechthoek 292">
                    <a:extLst>
                      <a:ext uri="{FF2B5EF4-FFF2-40B4-BE49-F238E27FC236}">
                        <a16:creationId xmlns:a16="http://schemas.microsoft.com/office/drawing/2014/main" id="{03881BBD-8B3B-FDDF-5A25-3E758DAF96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" name="Rechthoek 293">
                    <a:extLst>
                      <a:ext uri="{FF2B5EF4-FFF2-40B4-BE49-F238E27FC236}">
                        <a16:creationId xmlns:a16="http://schemas.microsoft.com/office/drawing/2014/main" id="{695B55EF-6634-7C47-47DE-18E6C4C1B66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9" name="Groep 289">
                  <a:extLst>
                    <a:ext uri="{FF2B5EF4-FFF2-40B4-BE49-F238E27FC236}">
                      <a16:creationId xmlns:a16="http://schemas.microsoft.com/office/drawing/2014/main" id="{FC57ED24-F36B-730F-C602-31FDF8DFCE5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" name="Rechthoek 290">
                    <a:extLst>
                      <a:ext uri="{FF2B5EF4-FFF2-40B4-BE49-F238E27FC236}">
                        <a16:creationId xmlns:a16="http://schemas.microsoft.com/office/drawing/2014/main" id="{AF6C2D74-C7C2-8285-D80D-7BB8CEB2C2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" name="Rechthoek 291">
                    <a:extLst>
                      <a:ext uri="{FF2B5EF4-FFF2-40B4-BE49-F238E27FC236}">
                        <a16:creationId xmlns:a16="http://schemas.microsoft.com/office/drawing/2014/main" id="{8AE88CAD-CF56-3299-F23A-D754A6E0E08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5" name="Rechthoek 285">
                <a:extLst>
                  <a:ext uri="{FF2B5EF4-FFF2-40B4-BE49-F238E27FC236}">
                    <a16:creationId xmlns:a16="http://schemas.microsoft.com/office/drawing/2014/main" id="{FDE19BA1-E3AE-C9F6-1F48-0BD8A2FD88F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6" name="Gelijkbenige driehoek 286">
                <a:extLst>
                  <a:ext uri="{FF2B5EF4-FFF2-40B4-BE49-F238E27FC236}">
                    <a16:creationId xmlns:a16="http://schemas.microsoft.com/office/drawing/2014/main" id="{10947C42-C0DF-6108-D7F0-C29831305A3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Ovaal 300">
              <a:extLst>
                <a:ext uri="{FF2B5EF4-FFF2-40B4-BE49-F238E27FC236}">
                  <a16:creationId xmlns:a16="http://schemas.microsoft.com/office/drawing/2014/main" id="{D938838A-33C1-EB4F-1590-8C6E93E83380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hthoek 301">
              <a:extLst>
                <a:ext uri="{FF2B5EF4-FFF2-40B4-BE49-F238E27FC236}">
                  <a16:creationId xmlns:a16="http://schemas.microsoft.com/office/drawing/2014/main" id="{FDD0BAE3-1B16-7968-2AE5-D2CCBBA3EDAF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Rechthoek 302">
              <a:extLst>
                <a:ext uri="{FF2B5EF4-FFF2-40B4-BE49-F238E27FC236}">
                  <a16:creationId xmlns:a16="http://schemas.microsoft.com/office/drawing/2014/main" id="{139DC54D-6A9C-21D9-B617-571266ABDFE5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8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 uiExpand="1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7" grpId="0" uiExpand="1" build="p" animBg="1"/>
      <p:bldP spid="254" grpId="0"/>
      <p:bldP spid="25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9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1" grpId="0"/>
      <p:bldP spid="238" grpId="0" uiExpand="1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9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509D1DBF-53EC-4D6F-8ECF-1E96F36DB02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638744" y="1590805"/>
            <a:ext cx="8187259" cy="4591206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onderstaand icoon </a:t>
            </a:r>
            <a:br>
              <a:rPr lang="nl-NL" noProof="0"/>
            </a:br>
            <a:r>
              <a:rPr lang="nl-NL" noProof="0"/>
              <a:t>om een video in te voegen.</a:t>
            </a:r>
            <a:br>
              <a:rPr lang="nl-NL" noProof="0"/>
            </a:br>
            <a:br>
              <a:rPr lang="nl-NL" noProof="0"/>
            </a:br>
            <a:r>
              <a:rPr lang="nl-NL" noProof="0"/>
              <a:t>Meer hulp nodig? </a:t>
            </a:r>
            <a:br>
              <a:rPr lang="nl-NL" noProof="0"/>
            </a:br>
            <a:r>
              <a:rPr lang="nl-NL" noProof="0"/>
              <a:t>Aan de zijkanten van de dia's zijn instructies </a:t>
            </a:r>
            <a:br>
              <a:rPr lang="nl-NL" noProof="0"/>
            </a:br>
            <a:r>
              <a:rPr lang="nl-NL" noProof="0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nl-NL" sz="2400"/>
              <a:t>Video</a:t>
            </a:r>
          </a:p>
        </p:txBody>
      </p:sp>
      <p:sp>
        <p:nvSpPr>
          <p:cNvPr id="118" name="Tijdelijke aanduiding voor verticale tekst 2">
            <a:extLst>
              <a:ext uri="{FF2B5EF4-FFF2-40B4-BE49-F238E27FC236}">
                <a16:creationId xmlns:a16="http://schemas.microsoft.com/office/drawing/2014/main" id="{56B37C28-BFDB-4BFB-B38C-88D805D2E93B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1" name="Titel 7">
            <a:extLst>
              <a:ext uri="{FF2B5EF4-FFF2-40B4-BE49-F238E27FC236}">
                <a16:creationId xmlns:a16="http://schemas.microsoft.com/office/drawing/2014/main" id="{7041B14D-39BE-41BF-9B23-A118784E77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744368"/>
            <a:ext cx="10695967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grpSp>
        <p:nvGrpSpPr>
          <p:cNvPr id="198" name="Groep 164">
            <a:extLst>
              <a:ext uri="{FF2B5EF4-FFF2-40B4-BE49-F238E27FC236}">
                <a16:creationId xmlns:a16="http://schemas.microsoft.com/office/drawing/2014/main" id="{9D63221D-6467-47D9-B075-8F429E744430}"/>
              </a:ext>
            </a:extLst>
          </p:cNvPr>
          <p:cNvGrpSpPr/>
          <p:nvPr userDrawn="1"/>
        </p:nvGrpSpPr>
        <p:grpSpPr>
          <a:xfrm>
            <a:off x="4125218" y="7041796"/>
            <a:ext cx="7748399" cy="1584359"/>
            <a:chOff x="3940578" y="7033211"/>
            <a:chExt cx="7749408" cy="1584359"/>
          </a:xfrm>
        </p:grpSpPr>
        <p:sp>
          <p:nvSpPr>
            <p:cNvPr id="199" name="Rechthoek 170">
              <a:extLst>
                <a:ext uri="{FF2B5EF4-FFF2-40B4-BE49-F238E27FC236}">
                  <a16:creationId xmlns:a16="http://schemas.microsoft.com/office/drawing/2014/main" id="{576AEC20-1D71-42B3-A73F-286413855A01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00" name="Ovaal 171">
              <a:extLst>
                <a:ext uri="{FF2B5EF4-FFF2-40B4-BE49-F238E27FC236}">
                  <a16:creationId xmlns:a16="http://schemas.microsoft.com/office/drawing/2014/main" id="{B4000672-2D86-463E-AF2D-9AF5769D7F6E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1" name="Rechthoek 172">
              <a:extLst>
                <a:ext uri="{FF2B5EF4-FFF2-40B4-BE49-F238E27FC236}">
                  <a16:creationId xmlns:a16="http://schemas.microsoft.com/office/drawing/2014/main" id="{EA9702AA-ECE4-4CD2-89D8-FE88EB21183F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2" name="Ovaal 173">
              <a:extLst>
                <a:ext uri="{FF2B5EF4-FFF2-40B4-BE49-F238E27FC236}">
                  <a16:creationId xmlns:a16="http://schemas.microsoft.com/office/drawing/2014/main" id="{7372766C-0F68-4C01-9AD2-3C8628C356BF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3" name="Rechthoek 174">
              <a:extLst>
                <a:ext uri="{FF2B5EF4-FFF2-40B4-BE49-F238E27FC236}">
                  <a16:creationId xmlns:a16="http://schemas.microsoft.com/office/drawing/2014/main" id="{8AE3289B-3C2E-4624-9296-621B04C700BE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04" name="Groep 175">
              <a:extLst>
                <a:ext uri="{FF2B5EF4-FFF2-40B4-BE49-F238E27FC236}">
                  <a16:creationId xmlns:a16="http://schemas.microsoft.com/office/drawing/2014/main" id="{BCC3B77B-2AF5-4872-AEE3-E2D576273913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207" name="Rechthoek 178">
                <a:extLst>
                  <a:ext uri="{FF2B5EF4-FFF2-40B4-BE49-F238E27FC236}">
                    <a16:creationId xmlns:a16="http://schemas.microsoft.com/office/drawing/2014/main" id="{F61B2D05-BEC7-40E1-BF72-E3363F48DA0E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8" name="Groep 179">
                <a:extLst>
                  <a:ext uri="{FF2B5EF4-FFF2-40B4-BE49-F238E27FC236}">
                    <a16:creationId xmlns:a16="http://schemas.microsoft.com/office/drawing/2014/main" id="{A0924482-A3DE-4245-9454-A5607B53909A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09" name="Rechthoek 180">
                  <a:extLst>
                    <a:ext uri="{FF2B5EF4-FFF2-40B4-BE49-F238E27FC236}">
                      <a16:creationId xmlns:a16="http://schemas.microsoft.com/office/drawing/2014/main" id="{561FC03A-81AB-47B2-B88C-C866B8BDA3D3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0" name="Rechthoek 181">
                  <a:extLst>
                    <a:ext uri="{FF2B5EF4-FFF2-40B4-BE49-F238E27FC236}">
                      <a16:creationId xmlns:a16="http://schemas.microsoft.com/office/drawing/2014/main" id="{9C1ECDB3-1A6D-41B0-9624-5B08AA4A2EBF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11" name="Groep 182">
                  <a:extLst>
                    <a:ext uri="{FF2B5EF4-FFF2-40B4-BE49-F238E27FC236}">
                      <a16:creationId xmlns:a16="http://schemas.microsoft.com/office/drawing/2014/main" id="{4089449D-364D-4DB6-BE87-2B8AC2D11959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243" name="Rechthoek: afgeronde hoeken 195">
                    <a:extLst>
                      <a:ext uri="{FF2B5EF4-FFF2-40B4-BE49-F238E27FC236}">
                        <a16:creationId xmlns:a16="http://schemas.microsoft.com/office/drawing/2014/main" id="{002C385F-6BDC-408D-8A01-F45EE4943A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4" name="Rechthoek 196">
                    <a:extLst>
                      <a:ext uri="{FF2B5EF4-FFF2-40B4-BE49-F238E27FC236}">
                        <a16:creationId xmlns:a16="http://schemas.microsoft.com/office/drawing/2014/main" id="{0ED35C78-33D8-42AB-A80D-89C9A87563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5" name="Rechthoek 197">
                    <a:extLst>
                      <a:ext uri="{FF2B5EF4-FFF2-40B4-BE49-F238E27FC236}">
                        <a16:creationId xmlns:a16="http://schemas.microsoft.com/office/drawing/2014/main" id="{A05B2072-5C8C-4DF9-878C-CB87AD9B2E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6" name="Rechthoek 198">
                    <a:extLst>
                      <a:ext uri="{FF2B5EF4-FFF2-40B4-BE49-F238E27FC236}">
                        <a16:creationId xmlns:a16="http://schemas.microsoft.com/office/drawing/2014/main" id="{16C33248-F69E-48ED-B63F-F3722DD96D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7" name="Rechthoek 199">
                    <a:extLst>
                      <a:ext uri="{FF2B5EF4-FFF2-40B4-BE49-F238E27FC236}">
                        <a16:creationId xmlns:a16="http://schemas.microsoft.com/office/drawing/2014/main" id="{D352D717-0487-4515-9466-B14A88FB65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8" name="Rechthoek 200">
                    <a:extLst>
                      <a:ext uri="{FF2B5EF4-FFF2-40B4-BE49-F238E27FC236}">
                        <a16:creationId xmlns:a16="http://schemas.microsoft.com/office/drawing/2014/main" id="{B05CBA2F-B672-48EA-BB99-413455D6EF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12" name="Groep 183">
                  <a:extLst>
                    <a:ext uri="{FF2B5EF4-FFF2-40B4-BE49-F238E27FC236}">
                      <a16:creationId xmlns:a16="http://schemas.microsoft.com/office/drawing/2014/main" id="{12755299-48C3-4478-9D99-DA3FD5BB16FE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216" name="Groep 187">
                    <a:extLst>
                      <a:ext uri="{FF2B5EF4-FFF2-40B4-BE49-F238E27FC236}">
                        <a16:creationId xmlns:a16="http://schemas.microsoft.com/office/drawing/2014/main" id="{C736CD4E-85CD-4DE6-9BB4-32FDA4C709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218" name="Rechthoek: afgeronde hoeken 189">
                      <a:extLst>
                        <a:ext uri="{FF2B5EF4-FFF2-40B4-BE49-F238E27FC236}">
                          <a16:creationId xmlns:a16="http://schemas.microsoft.com/office/drawing/2014/main" id="{56799D00-9C79-4363-959A-6F8A52D57D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9" name="Rechthoek 190">
                      <a:extLst>
                        <a:ext uri="{FF2B5EF4-FFF2-40B4-BE49-F238E27FC236}">
                          <a16:creationId xmlns:a16="http://schemas.microsoft.com/office/drawing/2014/main" id="{40B35E38-E916-4D5A-BC4D-55D6DB7720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0" name="Rechthoek 191">
                      <a:extLst>
                        <a:ext uri="{FF2B5EF4-FFF2-40B4-BE49-F238E27FC236}">
                          <a16:creationId xmlns:a16="http://schemas.microsoft.com/office/drawing/2014/main" id="{144DF7E0-CBFC-4E15-8B16-3412DC00D41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0" name="Rechthoek 192">
                      <a:extLst>
                        <a:ext uri="{FF2B5EF4-FFF2-40B4-BE49-F238E27FC236}">
                          <a16:creationId xmlns:a16="http://schemas.microsoft.com/office/drawing/2014/main" id="{4D0D866A-8A80-4915-967A-1C9A7B0C7AA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1" name="Rechthoek 193">
                      <a:extLst>
                        <a:ext uri="{FF2B5EF4-FFF2-40B4-BE49-F238E27FC236}">
                          <a16:creationId xmlns:a16="http://schemas.microsoft.com/office/drawing/2014/main" id="{F039E9F7-9017-4119-A4D7-B6764544DF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2" name="Rechthoek 194">
                      <a:extLst>
                        <a:ext uri="{FF2B5EF4-FFF2-40B4-BE49-F238E27FC236}">
                          <a16:creationId xmlns:a16="http://schemas.microsoft.com/office/drawing/2014/main" id="{522AE78C-F0C9-49E1-8AFC-A1AF9C3E13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17" name="Boog 188">
                    <a:extLst>
                      <a:ext uri="{FF2B5EF4-FFF2-40B4-BE49-F238E27FC236}">
                        <a16:creationId xmlns:a16="http://schemas.microsoft.com/office/drawing/2014/main" id="{D571B513-E362-47D7-8A10-8EB19099E22D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13" name="Tekstvak 184">
                  <a:extLst>
                    <a:ext uri="{FF2B5EF4-FFF2-40B4-BE49-F238E27FC236}">
                      <a16:creationId xmlns:a16="http://schemas.microsoft.com/office/drawing/2014/main" id="{C7B87190-EDF9-4B40-AD0B-D1EF3A431AFF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214" name="Tekstvak 185">
                  <a:extLst>
                    <a:ext uri="{FF2B5EF4-FFF2-40B4-BE49-F238E27FC236}">
                      <a16:creationId xmlns:a16="http://schemas.microsoft.com/office/drawing/2014/main" id="{DC3B307F-8847-46D6-BE3C-5E2CECCDA937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215" name="Vrije vorm: vorm 186">
                  <a:extLst>
                    <a:ext uri="{FF2B5EF4-FFF2-40B4-BE49-F238E27FC236}">
                      <a16:creationId xmlns:a16="http://schemas.microsoft.com/office/drawing/2014/main" id="{658B1BFF-5836-4C49-BB57-076CDC4C4819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05" name="Ovaal 176">
              <a:extLst>
                <a:ext uri="{FF2B5EF4-FFF2-40B4-BE49-F238E27FC236}">
                  <a16:creationId xmlns:a16="http://schemas.microsoft.com/office/drawing/2014/main" id="{E373B210-D532-4699-B827-0ACF5AFAF464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6" name="Rechthoek 177">
              <a:extLst>
                <a:ext uri="{FF2B5EF4-FFF2-40B4-BE49-F238E27FC236}">
                  <a16:creationId xmlns:a16="http://schemas.microsoft.com/office/drawing/2014/main" id="{3B4B5D97-B1E6-4741-B643-DF5355BAC48F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14" name="Footer Placeholder 10">
            <a:extLst>
              <a:ext uri="{FF2B5EF4-FFF2-40B4-BE49-F238E27FC236}">
                <a16:creationId xmlns:a16="http://schemas.microsoft.com/office/drawing/2014/main" id="{3502A9CF-96DC-423D-940A-6CC62EB911F0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7" name="Tijdelijke aanduiding voor verticale tekst 2">
            <a:extLst>
              <a:ext uri="{FF2B5EF4-FFF2-40B4-BE49-F238E27FC236}">
                <a16:creationId xmlns:a16="http://schemas.microsoft.com/office/drawing/2014/main" id="{911E6573-0089-4A72-8870-C57BBB487DAA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8" name="Tijdelijke aanduiding voor verticale tekst 2">
            <a:extLst>
              <a:ext uri="{FF2B5EF4-FFF2-40B4-BE49-F238E27FC236}">
                <a16:creationId xmlns:a16="http://schemas.microsoft.com/office/drawing/2014/main" id="{1942B3F0-0C25-4750-BD5F-6D0A9685D278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9" name="Date Placeholder 9">
            <a:extLst>
              <a:ext uri="{FF2B5EF4-FFF2-40B4-BE49-F238E27FC236}">
                <a16:creationId xmlns:a16="http://schemas.microsoft.com/office/drawing/2014/main" id="{F222ED3D-C9C1-47F8-9169-CB508E1314B0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70" name="Slide Number Placeholder 11">
            <a:extLst>
              <a:ext uri="{FF2B5EF4-FFF2-40B4-BE49-F238E27FC236}">
                <a16:creationId xmlns:a16="http://schemas.microsoft.com/office/drawing/2014/main" id="{ECF7A784-9D4C-443D-A68D-0E44A98C4942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FF1A04C-0B54-97A5-6961-F01B41BFA5EC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3" name="Rechthoek 329">
              <a:extLst>
                <a:ext uri="{FF2B5EF4-FFF2-40B4-BE49-F238E27FC236}">
                  <a16:creationId xmlns:a16="http://schemas.microsoft.com/office/drawing/2014/main" id="{1211AAA7-3370-A70D-EAEF-D5FAB468EBD5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4" name="Ovaal 317">
              <a:extLst>
                <a:ext uri="{FF2B5EF4-FFF2-40B4-BE49-F238E27FC236}">
                  <a16:creationId xmlns:a16="http://schemas.microsoft.com/office/drawing/2014/main" id="{45B38714-6431-4225-80AB-E55BA4E27D8A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" name="Rechthoek 328">
              <a:extLst>
                <a:ext uri="{FF2B5EF4-FFF2-40B4-BE49-F238E27FC236}">
                  <a16:creationId xmlns:a16="http://schemas.microsoft.com/office/drawing/2014/main" id="{51A167AF-27A7-31B5-4514-3AD2D7EEA780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al 205">
              <a:extLst>
                <a:ext uri="{FF2B5EF4-FFF2-40B4-BE49-F238E27FC236}">
                  <a16:creationId xmlns:a16="http://schemas.microsoft.com/office/drawing/2014/main" id="{715DA39C-E40E-6D06-CE88-08738C688033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" name="Rechthoek 100">
              <a:extLst>
                <a:ext uri="{FF2B5EF4-FFF2-40B4-BE49-F238E27FC236}">
                  <a16:creationId xmlns:a16="http://schemas.microsoft.com/office/drawing/2014/main" id="{820FDAEB-8355-D291-95B2-7AD69A6C4D2E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9" name="Groep 276">
              <a:extLst>
                <a:ext uri="{FF2B5EF4-FFF2-40B4-BE49-F238E27FC236}">
                  <a16:creationId xmlns:a16="http://schemas.microsoft.com/office/drawing/2014/main" id="{CBE030A5-54EB-01ED-9D1B-B81F69E817F9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30" name="Groep 277">
                <a:extLst>
                  <a:ext uri="{FF2B5EF4-FFF2-40B4-BE49-F238E27FC236}">
                    <a16:creationId xmlns:a16="http://schemas.microsoft.com/office/drawing/2014/main" id="{2CBAAD82-10B2-76A0-F8DA-67FBE0F2FC98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9" name="Vrije vorm: vorm 279">
                  <a:extLst>
                    <a:ext uri="{FF2B5EF4-FFF2-40B4-BE49-F238E27FC236}">
                      <a16:creationId xmlns:a16="http://schemas.microsoft.com/office/drawing/2014/main" id="{8DC1E193-DB95-BDC6-ACAC-051C4B0C7CC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50" name="Groep 280">
                  <a:extLst>
                    <a:ext uri="{FF2B5EF4-FFF2-40B4-BE49-F238E27FC236}">
                      <a16:creationId xmlns:a16="http://schemas.microsoft.com/office/drawing/2014/main" id="{33C7261B-F5A6-B9BF-72B7-551E98E71E7B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1" name="Vrije vorm: vorm 281">
                    <a:extLst>
                      <a:ext uri="{FF2B5EF4-FFF2-40B4-BE49-F238E27FC236}">
                        <a16:creationId xmlns:a16="http://schemas.microsoft.com/office/drawing/2014/main" id="{6F60AD67-E2B4-0336-C88A-B44ACB81CCA3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52" name="Vrije vorm: vorm 282">
                    <a:extLst>
                      <a:ext uri="{FF2B5EF4-FFF2-40B4-BE49-F238E27FC236}">
                        <a16:creationId xmlns:a16="http://schemas.microsoft.com/office/drawing/2014/main" id="{2753F648-30D1-96FA-5E7A-05E07742986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1" name="Tekstvak 278">
                <a:extLst>
                  <a:ext uri="{FF2B5EF4-FFF2-40B4-BE49-F238E27FC236}">
                    <a16:creationId xmlns:a16="http://schemas.microsoft.com/office/drawing/2014/main" id="{DB29CC7E-8221-A13D-5CE5-D9F8FB19E71D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" name="Groep 283">
              <a:extLst>
                <a:ext uri="{FF2B5EF4-FFF2-40B4-BE49-F238E27FC236}">
                  <a16:creationId xmlns:a16="http://schemas.microsoft.com/office/drawing/2014/main" id="{5344CF57-9896-C953-A328-D8DE3A3CA3D3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4" name="Groep 284">
                <a:extLst>
                  <a:ext uri="{FF2B5EF4-FFF2-40B4-BE49-F238E27FC236}">
                    <a16:creationId xmlns:a16="http://schemas.microsoft.com/office/drawing/2014/main" id="{9E443A6A-2068-6CE9-941F-73FE5692EE5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7" name="Groep 287">
                  <a:extLst>
                    <a:ext uri="{FF2B5EF4-FFF2-40B4-BE49-F238E27FC236}">
                      <a16:creationId xmlns:a16="http://schemas.microsoft.com/office/drawing/2014/main" id="{5E3187D6-407F-839D-7031-8CC8E5489C49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4" name="Groep 294">
                    <a:extLst>
                      <a:ext uri="{FF2B5EF4-FFF2-40B4-BE49-F238E27FC236}">
                        <a16:creationId xmlns:a16="http://schemas.microsoft.com/office/drawing/2014/main" id="{D3B21EC3-BE09-8FC9-BAD4-E634105A642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7" name="Rechthoek 297">
                      <a:extLst>
                        <a:ext uri="{FF2B5EF4-FFF2-40B4-BE49-F238E27FC236}">
                          <a16:creationId xmlns:a16="http://schemas.microsoft.com/office/drawing/2014/main" id="{99909A6A-7204-DD00-E4A0-B5D29BF0AC1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" name="Rechthoek 298">
                      <a:extLst>
                        <a:ext uri="{FF2B5EF4-FFF2-40B4-BE49-F238E27FC236}">
                          <a16:creationId xmlns:a16="http://schemas.microsoft.com/office/drawing/2014/main" id="{4C41D606-D722-08FE-413F-FCCE724698C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Ovaal 299">
                      <a:extLst>
                        <a:ext uri="{FF2B5EF4-FFF2-40B4-BE49-F238E27FC236}">
                          <a16:creationId xmlns:a16="http://schemas.microsoft.com/office/drawing/2014/main" id="{8387C38F-D1C5-2FB4-AB22-5E81E65BA0E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5" name="Afbeelding 295">
                    <a:extLst>
                      <a:ext uri="{FF2B5EF4-FFF2-40B4-BE49-F238E27FC236}">
                        <a16:creationId xmlns:a16="http://schemas.microsoft.com/office/drawing/2014/main" id="{B391B81F-FBFE-91AD-00E3-F8A4300F90C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6" name="Afbeelding 296">
                    <a:extLst>
                      <a:ext uri="{FF2B5EF4-FFF2-40B4-BE49-F238E27FC236}">
                        <a16:creationId xmlns:a16="http://schemas.microsoft.com/office/drawing/2014/main" id="{44A721BB-B7DA-C974-B198-46AB91B0710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" name="Groep 288">
                  <a:extLst>
                    <a:ext uri="{FF2B5EF4-FFF2-40B4-BE49-F238E27FC236}">
                      <a16:creationId xmlns:a16="http://schemas.microsoft.com/office/drawing/2014/main" id="{2BB6AC78-D6A1-E936-AC6E-62560BE986F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" name="Rechthoek 292">
                    <a:extLst>
                      <a:ext uri="{FF2B5EF4-FFF2-40B4-BE49-F238E27FC236}">
                        <a16:creationId xmlns:a16="http://schemas.microsoft.com/office/drawing/2014/main" id="{AA6CB813-3271-E415-AFCD-527A552E37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" name="Rechthoek 293">
                    <a:extLst>
                      <a:ext uri="{FF2B5EF4-FFF2-40B4-BE49-F238E27FC236}">
                        <a16:creationId xmlns:a16="http://schemas.microsoft.com/office/drawing/2014/main" id="{042EBD26-54AE-FBD0-5F6C-2E9BC8B5BDE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9" name="Groep 289">
                  <a:extLst>
                    <a:ext uri="{FF2B5EF4-FFF2-40B4-BE49-F238E27FC236}">
                      <a16:creationId xmlns:a16="http://schemas.microsoft.com/office/drawing/2014/main" id="{26C4C7B3-5511-9394-478C-14C185AB317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" name="Rechthoek 290">
                    <a:extLst>
                      <a:ext uri="{FF2B5EF4-FFF2-40B4-BE49-F238E27FC236}">
                        <a16:creationId xmlns:a16="http://schemas.microsoft.com/office/drawing/2014/main" id="{78AECBC1-B617-08AB-73EA-ED9362C4FCB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" name="Rechthoek 291">
                    <a:extLst>
                      <a:ext uri="{FF2B5EF4-FFF2-40B4-BE49-F238E27FC236}">
                        <a16:creationId xmlns:a16="http://schemas.microsoft.com/office/drawing/2014/main" id="{A4EE9A58-0C78-1359-F286-4227C7C246B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5" name="Rechthoek 285">
                <a:extLst>
                  <a:ext uri="{FF2B5EF4-FFF2-40B4-BE49-F238E27FC236}">
                    <a16:creationId xmlns:a16="http://schemas.microsoft.com/office/drawing/2014/main" id="{3854C377-F7D8-1FDF-C4F7-3D4F2C9AF5C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6" name="Gelijkbenige driehoek 286">
                <a:extLst>
                  <a:ext uri="{FF2B5EF4-FFF2-40B4-BE49-F238E27FC236}">
                    <a16:creationId xmlns:a16="http://schemas.microsoft.com/office/drawing/2014/main" id="{BF7173BB-E1F2-D7C0-0E38-28E6D7E4C0E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Ovaal 300">
              <a:extLst>
                <a:ext uri="{FF2B5EF4-FFF2-40B4-BE49-F238E27FC236}">
                  <a16:creationId xmlns:a16="http://schemas.microsoft.com/office/drawing/2014/main" id="{6E44A56D-DF03-A182-8F61-BC81E5FCB6DB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hthoek 301">
              <a:extLst>
                <a:ext uri="{FF2B5EF4-FFF2-40B4-BE49-F238E27FC236}">
                  <a16:creationId xmlns:a16="http://schemas.microsoft.com/office/drawing/2014/main" id="{C4458E23-CBDE-9A69-425C-E1CDAB72FCCF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Rechthoek 302">
              <a:extLst>
                <a:ext uri="{FF2B5EF4-FFF2-40B4-BE49-F238E27FC236}">
                  <a16:creationId xmlns:a16="http://schemas.microsoft.com/office/drawing/2014/main" id="{29473D36-7BFC-8E64-040C-331BC2F486F1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64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21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Grafiek</a:t>
            </a:r>
          </a:p>
        </p:txBody>
      </p:sp>
      <p:sp>
        <p:nvSpPr>
          <p:cNvPr id="140" name="Tijdelijke aanduiding voor verticale tekst 2">
            <a:extLst>
              <a:ext uri="{FF2B5EF4-FFF2-40B4-BE49-F238E27FC236}">
                <a16:creationId xmlns:a16="http://schemas.microsoft.com/office/drawing/2014/main" id="{26246008-6FD4-44ED-94BB-3B38955FB77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70565" y="1591900"/>
            <a:ext cx="4954953" cy="4224912"/>
          </a:xfr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42" name="Titel 7">
            <a:extLst>
              <a:ext uri="{FF2B5EF4-FFF2-40B4-BE49-F238E27FC236}">
                <a16:creationId xmlns:a16="http://schemas.microsoft.com/office/drawing/2014/main" id="{9FB6779D-93A5-4056-8866-551C4DF1A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744368"/>
            <a:ext cx="4988060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16" name="Tijdelijke aanduiding voor grafiek 12">
            <a:extLst>
              <a:ext uri="{FF2B5EF4-FFF2-40B4-BE49-F238E27FC236}">
                <a16:creationId xmlns:a16="http://schemas.microsoft.com/office/drawing/2014/main" id="{ADF3D50C-219F-4BE9-83EA-2D4551FC3E2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2206" y="650650"/>
            <a:ext cx="5255671" cy="5174369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grafiek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46" name="Tijdelijke aanduiding voor verticale tekst 2">
            <a:extLst>
              <a:ext uri="{FF2B5EF4-FFF2-40B4-BE49-F238E27FC236}">
                <a16:creationId xmlns:a16="http://schemas.microsoft.com/office/drawing/2014/main" id="{A4BC0062-AD04-4D88-83DE-A4001ABF39A2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139" name="INSTRUCTIE">
            <a:extLst>
              <a:ext uri="{FF2B5EF4-FFF2-40B4-BE49-F238E27FC236}">
                <a16:creationId xmlns:a16="http://schemas.microsoft.com/office/drawing/2014/main" id="{4DE1285E-49B9-4A0B-B20A-528A25E17CF7}"/>
              </a:ext>
            </a:extLst>
          </p:cNvPr>
          <p:cNvGrpSpPr/>
          <p:nvPr userDrawn="1"/>
        </p:nvGrpSpPr>
        <p:grpSpPr>
          <a:xfrm>
            <a:off x="12376528" y="1"/>
            <a:ext cx="3592623" cy="5123918"/>
            <a:chOff x="-3786165" y="1"/>
            <a:chExt cx="3593091" cy="5123918"/>
          </a:xfrm>
        </p:grpSpPr>
        <p:grpSp>
          <p:nvGrpSpPr>
            <p:cNvPr id="141" name="Groep 370">
              <a:extLst>
                <a:ext uri="{FF2B5EF4-FFF2-40B4-BE49-F238E27FC236}">
                  <a16:creationId xmlns:a16="http://schemas.microsoft.com/office/drawing/2014/main" id="{B33385CC-9DAB-4821-A244-48EBCB769FE0}"/>
                </a:ext>
              </a:extLst>
            </p:cNvPr>
            <p:cNvGrpSpPr/>
            <p:nvPr userDrawn="1"/>
          </p:nvGrpSpPr>
          <p:grpSpPr>
            <a:xfrm>
              <a:off x="-3786165" y="3371319"/>
              <a:ext cx="3593091" cy="1752600"/>
              <a:chOff x="-3786165" y="3371319"/>
              <a:chExt cx="3593091" cy="1752600"/>
            </a:xfrm>
          </p:grpSpPr>
          <p:sp>
            <p:nvSpPr>
              <p:cNvPr id="233" name="Rechthoek 394">
                <a:extLst>
                  <a:ext uri="{FF2B5EF4-FFF2-40B4-BE49-F238E27FC236}">
                    <a16:creationId xmlns:a16="http://schemas.microsoft.com/office/drawing/2014/main" id="{6EBFAF74-4394-43D7-B9E7-F6CC5DEBC0D6}"/>
                  </a:ext>
                </a:extLst>
              </p:cNvPr>
              <p:cNvSpPr/>
              <p:nvPr userDrawn="1"/>
            </p:nvSpPr>
            <p:spPr>
              <a:xfrm>
                <a:off x="-3786165" y="3371319"/>
                <a:ext cx="3593091" cy="175260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 data bewerken</a:t>
                </a:r>
              </a:p>
            </p:txBody>
          </p:sp>
          <p:sp>
            <p:nvSpPr>
              <p:cNvPr id="234" name="Ovaal 395">
                <a:extLst>
                  <a:ext uri="{FF2B5EF4-FFF2-40B4-BE49-F238E27FC236}">
                    <a16:creationId xmlns:a16="http://schemas.microsoft.com/office/drawing/2014/main" id="{799068FC-A06A-4E94-AC6B-58644F742E97}"/>
                  </a:ext>
                </a:extLst>
              </p:cNvPr>
              <p:cNvSpPr/>
              <p:nvPr userDrawn="1"/>
            </p:nvSpPr>
            <p:spPr>
              <a:xfrm>
                <a:off x="-3603587" y="383591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35" name="Rechthoek 396">
                <a:extLst>
                  <a:ext uri="{FF2B5EF4-FFF2-40B4-BE49-F238E27FC236}">
                    <a16:creationId xmlns:a16="http://schemas.microsoft.com/office/drawing/2014/main" id="{C8ECA5DE-9440-4867-B92F-E476624CB124}"/>
                  </a:ext>
                </a:extLst>
              </p:cNvPr>
              <p:cNvSpPr/>
              <p:nvPr userDrawn="1"/>
            </p:nvSpPr>
            <p:spPr>
              <a:xfrm>
                <a:off x="-3319415" y="3835918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grafiek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‘Gegevens bewerken’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36" name="Groep 397">
                <a:extLst>
                  <a:ext uri="{FF2B5EF4-FFF2-40B4-BE49-F238E27FC236}">
                    <a16:creationId xmlns:a16="http://schemas.microsoft.com/office/drawing/2014/main" id="{A5B571C8-9730-4E2B-A8DE-EAFB7DA94532}"/>
                  </a:ext>
                </a:extLst>
              </p:cNvPr>
              <p:cNvGrpSpPr/>
              <p:nvPr userDrawn="1"/>
            </p:nvGrpSpPr>
            <p:grpSpPr>
              <a:xfrm>
                <a:off x="-3314821" y="4275710"/>
                <a:ext cx="1495189" cy="563933"/>
                <a:chOff x="-3314821" y="3310415"/>
                <a:chExt cx="1495189" cy="563933"/>
              </a:xfrm>
            </p:grpSpPr>
            <p:sp>
              <p:nvSpPr>
                <p:cNvPr id="247" name="Rechthoek 408">
                  <a:extLst>
                    <a:ext uri="{FF2B5EF4-FFF2-40B4-BE49-F238E27FC236}">
                      <a16:creationId xmlns:a16="http://schemas.microsoft.com/office/drawing/2014/main" id="{6E28CB52-9A38-403E-B6A4-723C1B3E82D4}"/>
                    </a:ext>
                  </a:extLst>
                </p:cNvPr>
                <p:cNvSpPr/>
                <p:nvPr userDrawn="1"/>
              </p:nvSpPr>
              <p:spPr>
                <a:xfrm>
                  <a:off x="-3314821" y="3310415"/>
                  <a:ext cx="140379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8" name="Rechthoek 409">
                  <a:extLst>
                    <a:ext uri="{FF2B5EF4-FFF2-40B4-BE49-F238E27FC236}">
                      <a16:creationId xmlns:a16="http://schemas.microsoft.com/office/drawing/2014/main" id="{08AF67FD-5248-4643-AC2E-0A80E3C9F5B6}"/>
                    </a:ext>
                  </a:extLst>
                </p:cNvPr>
                <p:cNvSpPr/>
                <p:nvPr userDrawn="1"/>
              </p:nvSpPr>
              <p:spPr>
                <a:xfrm>
                  <a:off x="-3304719" y="3564140"/>
                  <a:ext cx="13878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9" name="Tekstvak 410">
                  <a:extLst>
                    <a:ext uri="{FF2B5EF4-FFF2-40B4-BE49-F238E27FC236}">
                      <a16:creationId xmlns:a16="http://schemas.microsoft.com/office/drawing/2014/main" id="{9EF06829-9EBB-4D6F-AB3F-B310B65DEE2B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3369117"/>
                  <a:ext cx="1258624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Grafiektype wijzigen</a:t>
                  </a:r>
                </a:p>
              </p:txBody>
            </p:sp>
            <p:sp>
              <p:nvSpPr>
                <p:cNvPr id="250" name="Tekstvak 411">
                  <a:extLst>
                    <a:ext uri="{FF2B5EF4-FFF2-40B4-BE49-F238E27FC236}">
                      <a16:creationId xmlns:a16="http://schemas.microsoft.com/office/drawing/2014/main" id="{0ABC7EE8-6185-4E6F-BCE3-813FE3E095CB}"/>
                    </a:ext>
                  </a:extLst>
                </p:cNvPr>
                <p:cNvSpPr txBox="1"/>
                <p:nvPr userDrawn="1"/>
              </p:nvSpPr>
              <p:spPr>
                <a:xfrm>
                  <a:off x="-3115840" y="3624236"/>
                  <a:ext cx="1296208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Gegevens bewerken</a:t>
                  </a:r>
                </a:p>
              </p:txBody>
            </p:sp>
            <p:sp>
              <p:nvSpPr>
                <p:cNvPr id="251" name="Vrije vorm: vorm 412">
                  <a:extLst>
                    <a:ext uri="{FF2B5EF4-FFF2-40B4-BE49-F238E27FC236}">
                      <a16:creationId xmlns:a16="http://schemas.microsoft.com/office/drawing/2014/main" id="{D9B1864D-BBE2-4FA1-8BED-CF683CF2F2D2}"/>
                    </a:ext>
                  </a:extLst>
                </p:cNvPr>
                <p:cNvSpPr/>
                <p:nvPr userDrawn="1"/>
              </p:nvSpPr>
              <p:spPr>
                <a:xfrm>
                  <a:off x="-1959834" y="3694348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52" name="Groep 413">
                  <a:extLst>
                    <a:ext uri="{FF2B5EF4-FFF2-40B4-BE49-F238E27FC236}">
                      <a16:creationId xmlns:a16="http://schemas.microsoft.com/office/drawing/2014/main" id="{00C5A07E-ADBB-40BD-B4DF-354001A3A9EB}"/>
                    </a:ext>
                  </a:extLst>
                </p:cNvPr>
                <p:cNvGrpSpPr/>
                <p:nvPr userDrawn="1"/>
              </p:nvGrpSpPr>
              <p:grpSpPr>
                <a:xfrm>
                  <a:off x="-3261976" y="3361742"/>
                  <a:ext cx="139861" cy="152244"/>
                  <a:chOff x="12574450" y="6053892"/>
                  <a:chExt cx="169232" cy="184215"/>
                </a:xfrm>
              </p:grpSpPr>
              <p:sp>
                <p:nvSpPr>
                  <p:cNvPr id="272" name="Rechthoek 433">
                    <a:extLst>
                      <a:ext uri="{FF2B5EF4-FFF2-40B4-BE49-F238E27FC236}">
                        <a16:creationId xmlns:a16="http://schemas.microsoft.com/office/drawing/2014/main" id="{8F8E7BB0-F150-4E89-82D0-D04DF68D9B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574450" y="6111529"/>
                    <a:ext cx="46293" cy="126577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Rechthoek 434">
                    <a:extLst>
                      <a:ext uri="{FF2B5EF4-FFF2-40B4-BE49-F238E27FC236}">
                        <a16:creationId xmlns:a16="http://schemas.microsoft.com/office/drawing/2014/main" id="{8612579E-351A-48A3-8A09-CC80030EDB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35427" y="6053892"/>
                    <a:ext cx="46293" cy="184215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2" name="Rechthoek 435">
                    <a:extLst>
                      <a:ext uri="{FF2B5EF4-FFF2-40B4-BE49-F238E27FC236}">
                        <a16:creationId xmlns:a16="http://schemas.microsoft.com/office/drawing/2014/main" id="{B5996FC8-137C-4360-8271-9D39994DAC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97389" y="6094907"/>
                    <a:ext cx="46293" cy="14320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53" name="Groep 414">
                  <a:extLst>
                    <a:ext uri="{FF2B5EF4-FFF2-40B4-BE49-F238E27FC236}">
                      <a16:creationId xmlns:a16="http://schemas.microsoft.com/office/drawing/2014/main" id="{BE3170A0-48C0-4FE3-ABED-36E133DBDB76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35199"/>
                  <a:ext cx="168905" cy="104490"/>
                  <a:chOff x="-3261070" y="3620931"/>
                  <a:chExt cx="193920" cy="119965"/>
                </a:xfrm>
              </p:grpSpPr>
              <p:sp>
                <p:nvSpPr>
                  <p:cNvPr id="254" name="Rechthoek 415">
                    <a:extLst>
                      <a:ext uri="{FF2B5EF4-FFF2-40B4-BE49-F238E27FC236}">
                        <a16:creationId xmlns:a16="http://schemas.microsoft.com/office/drawing/2014/main" id="{28F2FB60-F1CE-4806-BD24-A7E33BFAA9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43881"/>
                    <a:ext cx="142985" cy="952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255" name="Groep 416">
                    <a:extLst>
                      <a:ext uri="{FF2B5EF4-FFF2-40B4-BE49-F238E27FC236}">
                        <a16:creationId xmlns:a16="http://schemas.microsoft.com/office/drawing/2014/main" id="{C5A38D88-DDBB-4102-81FA-A3E11C51441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261070" y="3622063"/>
                    <a:ext cx="141113" cy="117345"/>
                    <a:chOff x="1094874" y="-878306"/>
                    <a:chExt cx="867364" cy="613611"/>
                  </a:xfrm>
                </p:grpSpPr>
                <p:cxnSp>
                  <p:nvCxnSpPr>
                    <p:cNvPr id="265" name="Rechte verbindingslijn 426">
                      <a:extLst>
                        <a:ext uri="{FF2B5EF4-FFF2-40B4-BE49-F238E27FC236}">
                          <a16:creationId xmlns:a16="http://schemas.microsoft.com/office/drawing/2014/main" id="{16506B4F-B99B-4EFD-98D9-48AC136FBC26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094874" y="-878305"/>
                      <a:ext cx="0" cy="61361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Rechte verbindingslijn 427">
                      <a:extLst>
                        <a:ext uri="{FF2B5EF4-FFF2-40B4-BE49-F238E27FC236}">
                          <a16:creationId xmlns:a16="http://schemas.microsoft.com/office/drawing/2014/main" id="{EAD99472-5AF8-47F5-A10A-A274140E3CC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962238" y="-878306"/>
                      <a:ext cx="0" cy="613611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67" name="Groep 428">
                      <a:extLst>
                        <a:ext uri="{FF2B5EF4-FFF2-40B4-BE49-F238E27FC236}">
                          <a16:creationId xmlns:a16="http://schemas.microsoft.com/office/drawing/2014/main" id="{B529F363-41F1-44B1-A28A-5C69EAAD6B5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270535" y="-878306"/>
                      <a:ext cx="526983" cy="613611"/>
                      <a:chOff x="1270535" y="-745959"/>
                      <a:chExt cx="526983" cy="481264"/>
                    </a:xfrm>
                  </p:grpSpPr>
                  <p:cxnSp>
                    <p:nvCxnSpPr>
                      <p:cNvPr id="268" name="Rechte verbindingslijn 429">
                        <a:extLst>
                          <a:ext uri="{FF2B5EF4-FFF2-40B4-BE49-F238E27FC236}">
                            <a16:creationId xmlns:a16="http://schemas.microsoft.com/office/drawing/2014/main" id="{8F4E480F-6930-43A0-94F4-53E254C1852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446196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" name="Rechte verbindingslijn 430">
                        <a:extLst>
                          <a:ext uri="{FF2B5EF4-FFF2-40B4-BE49-F238E27FC236}">
                            <a16:creationId xmlns:a16="http://schemas.microsoft.com/office/drawing/2014/main" id="{23E380B8-6898-4B00-8E97-61A15319E01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270535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0" name="Rechte verbindingslijn 431">
                        <a:extLst>
                          <a:ext uri="{FF2B5EF4-FFF2-40B4-BE49-F238E27FC236}">
                            <a16:creationId xmlns:a16="http://schemas.microsoft.com/office/drawing/2014/main" id="{93AC7BC3-CD49-427A-BD1E-5CAE520E515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621857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1" name="Rechte verbindingslijn 432">
                        <a:extLst>
                          <a:ext uri="{FF2B5EF4-FFF2-40B4-BE49-F238E27FC236}">
                            <a16:creationId xmlns:a16="http://schemas.microsoft.com/office/drawing/2014/main" id="{C034AEE4-3866-45E5-B2EF-0A76605076D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797518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56" name="Rechte verbindingslijn 417">
                    <a:extLst>
                      <a:ext uri="{FF2B5EF4-FFF2-40B4-BE49-F238E27FC236}">
                        <a16:creationId xmlns:a16="http://schemas.microsoft.com/office/drawing/2014/main" id="{8364488E-6D2B-4CAD-B4ED-E82A1943B2C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0471" y="3739408"/>
                    <a:ext cx="143329" cy="0"/>
                  </a:xfrm>
                  <a:prstGeom prst="line">
                    <a:avLst/>
                  </a:prstGeom>
                  <a:ln w="6350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Rechte verbindingslijn 418">
                    <a:extLst>
                      <a:ext uri="{FF2B5EF4-FFF2-40B4-BE49-F238E27FC236}">
                        <a16:creationId xmlns:a16="http://schemas.microsoft.com/office/drawing/2014/main" id="{4380187E-A17C-4071-972D-7EAC0F69268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713352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Rechte verbindingslijn 419">
                    <a:extLst>
                      <a:ext uri="{FF2B5EF4-FFF2-40B4-BE49-F238E27FC236}">
                        <a16:creationId xmlns:a16="http://schemas.microsoft.com/office/drawing/2014/main" id="{1D150CEA-7C8E-423E-884E-94D51F42C39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89677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Rechte verbindingslijn 420">
                    <a:extLst>
                      <a:ext uri="{FF2B5EF4-FFF2-40B4-BE49-F238E27FC236}">
                        <a16:creationId xmlns:a16="http://schemas.microsoft.com/office/drawing/2014/main" id="{9E9BE4A6-24DE-48CB-97A8-B6A17A60C5A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63621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0" name="Rechthoek 421">
                    <a:extLst>
                      <a:ext uri="{FF2B5EF4-FFF2-40B4-BE49-F238E27FC236}">
                        <a16:creationId xmlns:a16="http://schemas.microsoft.com/office/drawing/2014/main" id="{90F54AC3-8D1C-43BF-B41D-DAB8B7BE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20931"/>
                    <a:ext cx="142893" cy="24910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261" name="Groep 422">
                    <a:extLst>
                      <a:ext uri="{FF2B5EF4-FFF2-40B4-BE49-F238E27FC236}">
                        <a16:creationId xmlns:a16="http://schemas.microsoft.com/office/drawing/2014/main" id="{19E9D0A8-BC7F-404E-927D-494785324442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-3158000" y="3650045"/>
                    <a:ext cx="34350" cy="147351"/>
                    <a:chOff x="3148392" y="-836646"/>
                    <a:chExt cx="132124" cy="596095"/>
                  </a:xfrm>
                  <a:solidFill>
                    <a:srgbClr val="3399FF"/>
                  </a:solidFill>
                </p:grpSpPr>
                <p:sp>
                  <p:nvSpPr>
                    <p:cNvPr id="262" name="Rechthoek 423">
                      <a:extLst>
                        <a:ext uri="{FF2B5EF4-FFF2-40B4-BE49-F238E27FC236}">
                          <a16:creationId xmlns:a16="http://schemas.microsoft.com/office/drawing/2014/main" id="{B5653A44-89CF-42F8-82B0-A11221A07D9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632" y="-725510"/>
                      <a:ext cx="131884" cy="281356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40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3" name="Rechthoek: afgeronde bovenhoeken 424">
                      <a:extLst>
                        <a:ext uri="{FF2B5EF4-FFF2-40B4-BE49-F238E27FC236}">
                          <a16:creationId xmlns:a16="http://schemas.microsoft.com/office/drawing/2014/main" id="{2C3C238D-0CEE-4CDD-BBB3-51E3B2E369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556" y="-836646"/>
                      <a:ext cx="131882" cy="87614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40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4" name="Gelijkbenige driehoek 425">
                      <a:extLst>
                        <a:ext uri="{FF2B5EF4-FFF2-40B4-BE49-F238E27FC236}">
                          <a16:creationId xmlns:a16="http://schemas.microsoft.com/office/drawing/2014/main" id="{8FA0739D-3981-4F08-BBE5-830F20D37946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48392" y="-420304"/>
                      <a:ext cx="131887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40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69" name="Groep 371">
              <a:extLst>
                <a:ext uri="{FF2B5EF4-FFF2-40B4-BE49-F238E27FC236}">
                  <a16:creationId xmlns:a16="http://schemas.microsoft.com/office/drawing/2014/main" id="{E1B41779-B47F-43A7-BAB1-A51D6EA152C9}"/>
                </a:ext>
              </a:extLst>
            </p:cNvPr>
            <p:cNvGrpSpPr/>
            <p:nvPr userDrawn="1"/>
          </p:nvGrpSpPr>
          <p:grpSpPr>
            <a:xfrm>
              <a:off x="-3786165" y="1"/>
              <a:ext cx="3593091" cy="3191107"/>
              <a:chOff x="-3786165" y="1"/>
              <a:chExt cx="3593091" cy="3191107"/>
            </a:xfrm>
          </p:grpSpPr>
          <p:sp>
            <p:nvSpPr>
              <p:cNvPr id="170" name="Rechthoek 372">
                <a:extLst>
                  <a:ext uri="{FF2B5EF4-FFF2-40B4-BE49-F238E27FC236}">
                    <a16:creationId xmlns:a16="http://schemas.microsoft.com/office/drawing/2014/main" id="{66102F73-F3BA-4BE7-B9B7-9811885657FE}"/>
                  </a:ext>
                </a:extLst>
              </p:cNvPr>
              <p:cNvSpPr/>
              <p:nvPr userDrawn="1"/>
            </p:nvSpPr>
            <p:spPr>
              <a:xfrm>
                <a:off x="-3786165" y="1"/>
                <a:ext cx="3593091" cy="319110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 opmaken</a:t>
                </a:r>
              </a:p>
            </p:txBody>
          </p:sp>
          <p:sp>
            <p:nvSpPr>
              <p:cNvPr id="171" name="Ovaal 373">
                <a:extLst>
                  <a:ext uri="{FF2B5EF4-FFF2-40B4-BE49-F238E27FC236}">
                    <a16:creationId xmlns:a16="http://schemas.microsoft.com/office/drawing/2014/main" id="{E7615E84-19EC-40A4-8E9C-53BE46464530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72" name="Rechthoek 374">
                <a:extLst>
                  <a:ext uri="{FF2B5EF4-FFF2-40B4-BE49-F238E27FC236}">
                    <a16:creationId xmlns:a16="http://schemas.microsoft.com/office/drawing/2014/main" id="{9D4CD5AB-E08E-410B-A305-85A835BAA03C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4900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grafiek door onderdelen van de grafiek aan te klikken en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‘Opmaak’ 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sp>
            <p:nvSpPr>
              <p:cNvPr id="173" name="Ovaal 375">
                <a:extLst>
                  <a:ext uri="{FF2B5EF4-FFF2-40B4-BE49-F238E27FC236}">
                    <a16:creationId xmlns:a16="http://schemas.microsoft.com/office/drawing/2014/main" id="{683F85C6-DF3F-4FBA-A921-E1BE58E2B957}"/>
                  </a:ext>
                </a:extLst>
              </p:cNvPr>
              <p:cNvSpPr/>
              <p:nvPr userDrawn="1"/>
            </p:nvSpPr>
            <p:spPr>
              <a:xfrm>
                <a:off x="-3603587" y="149363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74" name="Rechthoek 376">
                <a:extLst>
                  <a:ext uri="{FF2B5EF4-FFF2-40B4-BE49-F238E27FC236}">
                    <a16:creationId xmlns:a16="http://schemas.microsoft.com/office/drawing/2014/main" id="{1EAEF69A-E2BB-4A43-95F8-96109E8578FD}"/>
                  </a:ext>
                </a:extLst>
              </p:cNvPr>
              <p:cNvSpPr/>
              <p:nvPr userDrawn="1"/>
            </p:nvSpPr>
            <p:spPr>
              <a:xfrm>
                <a:off x="-3319415" y="1493636"/>
                <a:ext cx="2944682" cy="81348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Wijzig instellingen voor de assen en gegevensreeksen door met de rechter muisknop op het gewenste onderdeel van de grafiek te klikken en te klikken op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‘As opmaken’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‘Gegevensreeks opmaken’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75" name="Groep 377">
                <a:extLst>
                  <a:ext uri="{FF2B5EF4-FFF2-40B4-BE49-F238E27FC236}">
                    <a16:creationId xmlns:a16="http://schemas.microsoft.com/office/drawing/2014/main" id="{71F9C1C7-8FD5-45AD-99C6-CB5082BDB937}"/>
                  </a:ext>
                </a:extLst>
              </p:cNvPr>
              <p:cNvGrpSpPr/>
              <p:nvPr userDrawn="1"/>
            </p:nvGrpSpPr>
            <p:grpSpPr>
              <a:xfrm>
                <a:off x="-3312582" y="1060763"/>
                <a:ext cx="576000" cy="246597"/>
                <a:chOff x="-3303310" y="1024128"/>
                <a:chExt cx="576000" cy="246597"/>
              </a:xfrm>
            </p:grpSpPr>
            <p:sp>
              <p:nvSpPr>
                <p:cNvPr id="231" name="Rechthoek 392">
                  <a:extLst>
                    <a:ext uri="{FF2B5EF4-FFF2-40B4-BE49-F238E27FC236}">
                      <a16:creationId xmlns:a16="http://schemas.microsoft.com/office/drawing/2014/main" id="{44BED5D6-06FE-4C21-AAFE-5F486F228EFC}"/>
                    </a:ext>
                  </a:extLst>
                </p:cNvPr>
                <p:cNvSpPr/>
                <p:nvPr userDrawn="1"/>
              </p:nvSpPr>
              <p:spPr>
                <a:xfrm>
                  <a:off x="-3303310" y="1024128"/>
                  <a:ext cx="576000" cy="215451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1800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nl-NL" sz="1050" b="1" noProof="0">
                      <a:solidFill>
                        <a:srgbClr val="B74629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Opmaak</a:t>
                  </a:r>
                </a:p>
              </p:txBody>
            </p:sp>
            <p:sp>
              <p:nvSpPr>
                <p:cNvPr id="232" name="Rechthoek 393">
                  <a:extLst>
                    <a:ext uri="{FF2B5EF4-FFF2-40B4-BE49-F238E27FC236}">
                      <a16:creationId xmlns:a16="http://schemas.microsoft.com/office/drawing/2014/main" id="{92AB2E98-2203-494B-A803-6D9CD55A2A74}"/>
                    </a:ext>
                  </a:extLst>
                </p:cNvPr>
                <p:cNvSpPr/>
                <p:nvPr userDrawn="1"/>
              </p:nvSpPr>
              <p:spPr>
                <a:xfrm>
                  <a:off x="-3303310" y="1243554"/>
                  <a:ext cx="576000" cy="27171"/>
                </a:xfrm>
                <a:prstGeom prst="rect">
                  <a:avLst/>
                </a:prstGeom>
                <a:solidFill>
                  <a:srgbClr val="B74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17" name="Groep 378">
                <a:extLst>
                  <a:ext uri="{FF2B5EF4-FFF2-40B4-BE49-F238E27FC236}">
                    <a16:creationId xmlns:a16="http://schemas.microsoft.com/office/drawing/2014/main" id="{BEB5A0D2-EE8C-4896-A310-CFA9315CBEE9}"/>
                  </a:ext>
                </a:extLst>
              </p:cNvPr>
              <p:cNvGrpSpPr/>
              <p:nvPr userDrawn="1"/>
            </p:nvGrpSpPr>
            <p:grpSpPr>
              <a:xfrm>
                <a:off x="-3314821" y="2421532"/>
                <a:ext cx="1634212" cy="591693"/>
                <a:chOff x="-3314821" y="2421532"/>
                <a:chExt cx="1634212" cy="591693"/>
              </a:xfrm>
            </p:grpSpPr>
            <p:sp>
              <p:nvSpPr>
                <p:cNvPr id="218" name="Rechthoek 379">
                  <a:extLst>
                    <a:ext uri="{FF2B5EF4-FFF2-40B4-BE49-F238E27FC236}">
                      <a16:creationId xmlns:a16="http://schemas.microsoft.com/office/drawing/2014/main" id="{A9BF444B-6280-45A8-95E7-9303981E94BB}"/>
                    </a:ext>
                  </a:extLst>
                </p:cNvPr>
                <p:cNvSpPr/>
                <p:nvPr userDrawn="1"/>
              </p:nvSpPr>
              <p:spPr>
                <a:xfrm>
                  <a:off x="-3314821" y="2421532"/>
                  <a:ext cx="1603910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9" name="Rechthoek 380">
                  <a:extLst>
                    <a:ext uri="{FF2B5EF4-FFF2-40B4-BE49-F238E27FC236}">
                      <a16:creationId xmlns:a16="http://schemas.microsoft.com/office/drawing/2014/main" id="{4ADCFBCF-862B-44FE-9B94-6BA5245A55F1}"/>
                    </a:ext>
                  </a:extLst>
                </p:cNvPr>
                <p:cNvSpPr/>
                <p:nvPr userDrawn="1"/>
              </p:nvSpPr>
              <p:spPr>
                <a:xfrm>
                  <a:off x="-3304719" y="2675257"/>
                  <a:ext cx="1585647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" name="Tekstvak 381">
                  <a:extLst>
                    <a:ext uri="{FF2B5EF4-FFF2-40B4-BE49-F238E27FC236}">
                      <a16:creationId xmlns:a16="http://schemas.microsoft.com/office/drawing/2014/main" id="{D864138B-AF30-4EB8-9840-0FB77A4B8BB0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2480234"/>
                  <a:ext cx="1258624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Trendlijn toevoegen</a:t>
                  </a:r>
                </a:p>
              </p:txBody>
            </p:sp>
            <p:sp>
              <p:nvSpPr>
                <p:cNvPr id="221" name="Tekstvak 382">
                  <a:extLst>
                    <a:ext uri="{FF2B5EF4-FFF2-40B4-BE49-F238E27FC236}">
                      <a16:creationId xmlns:a16="http://schemas.microsoft.com/office/drawing/2014/main" id="{C679E134-8423-4F7B-8D25-6F63A366A770}"/>
                    </a:ext>
                  </a:extLst>
                </p:cNvPr>
                <p:cNvSpPr txBox="1"/>
                <p:nvPr userDrawn="1"/>
              </p:nvSpPr>
              <p:spPr>
                <a:xfrm>
                  <a:off x="-3115841" y="2753263"/>
                  <a:ext cx="1399187" cy="10850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Gegevensreeks opmaken</a:t>
                  </a:r>
                </a:p>
              </p:txBody>
            </p:sp>
            <p:sp>
              <p:nvSpPr>
                <p:cNvPr id="222" name="Vrije vorm: vorm 383">
                  <a:extLst>
                    <a:ext uri="{FF2B5EF4-FFF2-40B4-BE49-F238E27FC236}">
                      <a16:creationId xmlns:a16="http://schemas.microsoft.com/office/drawing/2014/main" id="{A6B4275B-AB30-406E-9FD4-C537D696C0CD}"/>
                    </a:ext>
                  </a:extLst>
                </p:cNvPr>
                <p:cNvSpPr/>
                <p:nvPr userDrawn="1"/>
              </p:nvSpPr>
              <p:spPr>
                <a:xfrm>
                  <a:off x="-1778171" y="2833225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23" name="Groep 384">
                  <a:extLst>
                    <a:ext uri="{FF2B5EF4-FFF2-40B4-BE49-F238E27FC236}">
                      <a16:creationId xmlns:a16="http://schemas.microsoft.com/office/drawing/2014/main" id="{A777F3CF-2675-48F5-A0FD-09B7DCC321F8}"/>
                    </a:ext>
                  </a:extLst>
                </p:cNvPr>
                <p:cNvGrpSpPr/>
                <p:nvPr userDrawn="1"/>
              </p:nvGrpSpPr>
              <p:grpSpPr>
                <a:xfrm>
                  <a:off x="-3258488" y="2718400"/>
                  <a:ext cx="225663" cy="229638"/>
                  <a:chOff x="-3258488" y="2713782"/>
                  <a:chExt cx="225663" cy="229638"/>
                </a:xfrm>
              </p:grpSpPr>
              <p:sp>
                <p:nvSpPr>
                  <p:cNvPr id="227" name="Rechthoek 388">
                    <a:extLst>
                      <a:ext uri="{FF2B5EF4-FFF2-40B4-BE49-F238E27FC236}">
                        <a16:creationId xmlns:a16="http://schemas.microsoft.com/office/drawing/2014/main" id="{86F97F61-9CF3-4A3A-8C9E-7FC35DA008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45249" y="2761416"/>
                    <a:ext cx="43200" cy="104609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8" name="Rechthoek 389">
                    <a:extLst>
                      <a:ext uri="{FF2B5EF4-FFF2-40B4-BE49-F238E27FC236}">
                        <a16:creationId xmlns:a16="http://schemas.microsoft.com/office/drawing/2014/main" id="{8F5E96C1-C5D8-430C-941A-9407316A44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199591" y="2713782"/>
                    <a:ext cx="43200" cy="152244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9" name="Rechthoek 390">
                    <a:extLst>
                      <a:ext uri="{FF2B5EF4-FFF2-40B4-BE49-F238E27FC236}">
                        <a16:creationId xmlns:a16="http://schemas.microsoft.com/office/drawing/2014/main" id="{B41D52E2-0AE4-440F-A23C-BD8B613664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152134" y="2747679"/>
                    <a:ext cx="43200" cy="118347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0" name="Rechthoek 282">
                    <a:extLst>
                      <a:ext uri="{FF2B5EF4-FFF2-40B4-BE49-F238E27FC236}">
                        <a16:creationId xmlns:a16="http://schemas.microsoft.com/office/drawing/2014/main" id="{CAC7924E-1197-43F5-A1E1-2068337F7F62}"/>
                      </a:ext>
                    </a:extLst>
                  </p:cNvPr>
                  <p:cNvSpPr/>
                  <p:nvPr userDrawn="1"/>
                </p:nvSpPr>
                <p:spPr>
                  <a:xfrm rot="19731948">
                    <a:off x="-3258488" y="2796616"/>
                    <a:ext cx="225663" cy="146804"/>
                  </a:xfrm>
                  <a:custGeom>
                    <a:avLst/>
                    <a:gdLst>
                      <a:gd name="connsiteX0" fmla="*/ 0 w 205092"/>
                      <a:gd name="connsiteY0" fmla="*/ 0 h 73844"/>
                      <a:gd name="connsiteX1" fmla="*/ 205092 w 205092"/>
                      <a:gd name="connsiteY1" fmla="*/ 0 h 73844"/>
                      <a:gd name="connsiteX2" fmla="*/ 205092 w 205092"/>
                      <a:gd name="connsiteY2" fmla="*/ 73844 h 73844"/>
                      <a:gd name="connsiteX3" fmla="*/ 0 w 205092"/>
                      <a:gd name="connsiteY3" fmla="*/ 73844 h 73844"/>
                      <a:gd name="connsiteX4" fmla="*/ 0 w 205092"/>
                      <a:gd name="connsiteY4" fmla="*/ 0 h 73844"/>
                      <a:gd name="connsiteX0" fmla="*/ 0 w 205092"/>
                      <a:gd name="connsiteY0" fmla="*/ 0 h 121600"/>
                      <a:gd name="connsiteX1" fmla="*/ 205092 w 205092"/>
                      <a:gd name="connsiteY1" fmla="*/ 0 h 121600"/>
                      <a:gd name="connsiteX2" fmla="*/ 187772 w 205092"/>
                      <a:gd name="connsiteY2" fmla="*/ 121600 h 121600"/>
                      <a:gd name="connsiteX3" fmla="*/ 0 w 205092"/>
                      <a:gd name="connsiteY3" fmla="*/ 73844 h 121600"/>
                      <a:gd name="connsiteX4" fmla="*/ 0 w 205092"/>
                      <a:gd name="connsiteY4" fmla="*/ 0 h 121600"/>
                      <a:gd name="connsiteX0" fmla="*/ 0 w 205092"/>
                      <a:gd name="connsiteY0" fmla="*/ 0 h 121600"/>
                      <a:gd name="connsiteX1" fmla="*/ 205092 w 205092"/>
                      <a:gd name="connsiteY1" fmla="*/ 0 h 121600"/>
                      <a:gd name="connsiteX2" fmla="*/ 187772 w 205092"/>
                      <a:gd name="connsiteY2" fmla="*/ 121600 h 121600"/>
                      <a:gd name="connsiteX3" fmla="*/ 3148 w 205092"/>
                      <a:gd name="connsiteY3" fmla="*/ 65161 h 121600"/>
                      <a:gd name="connsiteX4" fmla="*/ 0 w 205092"/>
                      <a:gd name="connsiteY4" fmla="*/ 0 h 121600"/>
                      <a:gd name="connsiteX0" fmla="*/ 13407 w 218499"/>
                      <a:gd name="connsiteY0" fmla="*/ 0 h 121600"/>
                      <a:gd name="connsiteX1" fmla="*/ 218499 w 218499"/>
                      <a:gd name="connsiteY1" fmla="*/ 0 h 121600"/>
                      <a:gd name="connsiteX2" fmla="*/ 201179 w 218499"/>
                      <a:gd name="connsiteY2" fmla="*/ 121600 h 121600"/>
                      <a:gd name="connsiteX3" fmla="*/ 0 w 218499"/>
                      <a:gd name="connsiteY3" fmla="*/ 38976 h 121600"/>
                      <a:gd name="connsiteX4" fmla="*/ 13407 w 218499"/>
                      <a:gd name="connsiteY4" fmla="*/ 0 h 121600"/>
                      <a:gd name="connsiteX0" fmla="*/ 13407 w 218499"/>
                      <a:gd name="connsiteY0" fmla="*/ 0 h 134944"/>
                      <a:gd name="connsiteX1" fmla="*/ 218499 w 218499"/>
                      <a:gd name="connsiteY1" fmla="*/ 0 h 134944"/>
                      <a:gd name="connsiteX2" fmla="*/ 160746 w 218499"/>
                      <a:gd name="connsiteY2" fmla="*/ 134944 h 134944"/>
                      <a:gd name="connsiteX3" fmla="*/ 0 w 218499"/>
                      <a:gd name="connsiteY3" fmla="*/ 38976 h 134944"/>
                      <a:gd name="connsiteX4" fmla="*/ 13407 w 218499"/>
                      <a:gd name="connsiteY4" fmla="*/ 0 h 134944"/>
                      <a:gd name="connsiteX0" fmla="*/ 13407 w 225663"/>
                      <a:gd name="connsiteY0" fmla="*/ 11860 h 146804"/>
                      <a:gd name="connsiteX1" fmla="*/ 225663 w 225663"/>
                      <a:gd name="connsiteY1" fmla="*/ 0 h 146804"/>
                      <a:gd name="connsiteX2" fmla="*/ 160746 w 225663"/>
                      <a:gd name="connsiteY2" fmla="*/ 146804 h 146804"/>
                      <a:gd name="connsiteX3" fmla="*/ 0 w 225663"/>
                      <a:gd name="connsiteY3" fmla="*/ 50836 h 146804"/>
                      <a:gd name="connsiteX4" fmla="*/ 13407 w 225663"/>
                      <a:gd name="connsiteY4" fmla="*/ 11860 h 146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663" h="146804">
                        <a:moveTo>
                          <a:pt x="13407" y="11860"/>
                        </a:moveTo>
                        <a:lnTo>
                          <a:pt x="225663" y="0"/>
                        </a:lnTo>
                        <a:lnTo>
                          <a:pt x="160746" y="146804"/>
                        </a:lnTo>
                        <a:lnTo>
                          <a:pt x="0" y="50836"/>
                        </a:lnTo>
                        <a:lnTo>
                          <a:pt x="13407" y="11860"/>
                        </a:lnTo>
                        <a:close/>
                      </a:path>
                    </a:pathLst>
                  </a:custGeom>
                  <a:solidFill>
                    <a:srgbClr val="FCE4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/>
                    <a:endParaRPr lang="nl-NL" sz="1000" b="1" err="1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24" name="Groep 385">
                  <a:extLst>
                    <a:ext uri="{FF2B5EF4-FFF2-40B4-BE49-F238E27FC236}">
                      <a16:creationId xmlns:a16="http://schemas.microsoft.com/office/drawing/2014/main" id="{B53D1FE6-946F-422F-9DF6-168C2B2E0D29}"/>
                    </a:ext>
                  </a:extLst>
                </p:cNvPr>
                <p:cNvGrpSpPr/>
                <p:nvPr userDrawn="1"/>
              </p:nvGrpSpPr>
              <p:grpSpPr>
                <a:xfrm>
                  <a:off x="-3219980" y="2771792"/>
                  <a:ext cx="140241" cy="116552"/>
                  <a:chOff x="-2608640" y="2891109"/>
                  <a:chExt cx="309118" cy="261993"/>
                </a:xfrm>
              </p:grpSpPr>
              <p:sp>
                <p:nvSpPr>
                  <p:cNvPr id="225" name="Vrije vorm: vorm 386">
                    <a:extLst>
                      <a:ext uri="{FF2B5EF4-FFF2-40B4-BE49-F238E27FC236}">
                        <a16:creationId xmlns:a16="http://schemas.microsoft.com/office/drawing/2014/main" id="{9E85130C-90D6-4BA5-BF74-51CBF3307881}"/>
                      </a:ext>
                    </a:extLst>
                  </p:cNvPr>
                  <p:cNvSpPr/>
                  <p:nvPr userDrawn="1"/>
                </p:nvSpPr>
                <p:spPr>
                  <a:xfrm rot="513866">
                    <a:off x="-2465317" y="2891109"/>
                    <a:ext cx="165795" cy="200435"/>
                  </a:xfrm>
                  <a:custGeom>
                    <a:avLst/>
                    <a:gdLst>
                      <a:gd name="connsiteX0" fmla="*/ 0 w 147782"/>
                      <a:gd name="connsiteY0" fmla="*/ 184728 h 221673"/>
                      <a:gd name="connsiteX1" fmla="*/ 147782 w 147782"/>
                      <a:gd name="connsiteY1" fmla="*/ 0 h 221673"/>
                      <a:gd name="connsiteX2" fmla="*/ 92363 w 147782"/>
                      <a:gd name="connsiteY2" fmla="*/ 221673 h 221673"/>
                      <a:gd name="connsiteX3" fmla="*/ 0 w 147782"/>
                      <a:gd name="connsiteY3" fmla="*/ 184728 h 221673"/>
                      <a:gd name="connsiteX0" fmla="*/ 0 w 180109"/>
                      <a:gd name="connsiteY0" fmla="*/ 166255 h 203200"/>
                      <a:gd name="connsiteX1" fmla="*/ 180109 w 180109"/>
                      <a:gd name="connsiteY1" fmla="*/ 0 h 203200"/>
                      <a:gd name="connsiteX2" fmla="*/ 92363 w 180109"/>
                      <a:gd name="connsiteY2" fmla="*/ 203200 h 203200"/>
                      <a:gd name="connsiteX3" fmla="*/ 0 w 180109"/>
                      <a:gd name="connsiteY3" fmla="*/ 166255 h 203200"/>
                      <a:gd name="connsiteX0" fmla="*/ 0 w 182213"/>
                      <a:gd name="connsiteY0" fmla="*/ 166453 h 203398"/>
                      <a:gd name="connsiteX1" fmla="*/ 180109 w 182213"/>
                      <a:gd name="connsiteY1" fmla="*/ 198 h 203398"/>
                      <a:gd name="connsiteX2" fmla="*/ 92363 w 182213"/>
                      <a:gd name="connsiteY2" fmla="*/ 203398 h 203398"/>
                      <a:gd name="connsiteX3" fmla="*/ 0 w 182213"/>
                      <a:gd name="connsiteY3" fmla="*/ 166453 h 203398"/>
                      <a:gd name="connsiteX0" fmla="*/ 0 w 186034"/>
                      <a:gd name="connsiteY0" fmla="*/ 168058 h 205003"/>
                      <a:gd name="connsiteX1" fmla="*/ 180109 w 186034"/>
                      <a:gd name="connsiteY1" fmla="*/ 1803 h 205003"/>
                      <a:gd name="connsiteX2" fmla="*/ 92363 w 186034"/>
                      <a:gd name="connsiteY2" fmla="*/ 205003 h 205003"/>
                      <a:gd name="connsiteX3" fmla="*/ 0 w 186034"/>
                      <a:gd name="connsiteY3" fmla="*/ 168058 h 205003"/>
                      <a:gd name="connsiteX0" fmla="*/ 0 w 163074"/>
                      <a:gd name="connsiteY0" fmla="*/ 161895 h 203458"/>
                      <a:gd name="connsiteX1" fmla="*/ 161637 w 163074"/>
                      <a:gd name="connsiteY1" fmla="*/ 258 h 203458"/>
                      <a:gd name="connsiteX2" fmla="*/ 73891 w 163074"/>
                      <a:gd name="connsiteY2" fmla="*/ 203458 h 203458"/>
                      <a:gd name="connsiteX3" fmla="*/ 0 w 163074"/>
                      <a:gd name="connsiteY3" fmla="*/ 161895 h 203458"/>
                      <a:gd name="connsiteX0" fmla="*/ 0 w 162654"/>
                      <a:gd name="connsiteY0" fmla="*/ 161843 h 198788"/>
                      <a:gd name="connsiteX1" fmla="*/ 161637 w 162654"/>
                      <a:gd name="connsiteY1" fmla="*/ 206 h 198788"/>
                      <a:gd name="connsiteX2" fmla="*/ 64654 w 162654"/>
                      <a:gd name="connsiteY2" fmla="*/ 198788 h 198788"/>
                      <a:gd name="connsiteX3" fmla="*/ 0 w 162654"/>
                      <a:gd name="connsiteY3" fmla="*/ 161843 h 198788"/>
                      <a:gd name="connsiteX0" fmla="*/ 0 w 165794"/>
                      <a:gd name="connsiteY0" fmla="*/ 163491 h 200436"/>
                      <a:gd name="connsiteX1" fmla="*/ 161637 w 165794"/>
                      <a:gd name="connsiteY1" fmla="*/ 1854 h 200436"/>
                      <a:gd name="connsiteX2" fmla="*/ 64654 w 165794"/>
                      <a:gd name="connsiteY2" fmla="*/ 200436 h 200436"/>
                      <a:gd name="connsiteX3" fmla="*/ 0 w 165794"/>
                      <a:gd name="connsiteY3" fmla="*/ 163491 h 200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794" h="200436">
                        <a:moveTo>
                          <a:pt x="0" y="163491"/>
                        </a:moveTo>
                        <a:cubicBezTo>
                          <a:pt x="14624" y="129624"/>
                          <a:pt x="137006" y="-18157"/>
                          <a:pt x="161637" y="1854"/>
                        </a:cubicBezTo>
                        <a:cubicBezTo>
                          <a:pt x="186268" y="21865"/>
                          <a:pt x="94672" y="172727"/>
                          <a:pt x="64654" y="200436"/>
                        </a:cubicBezTo>
                        <a:lnTo>
                          <a:pt x="0" y="16349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3F3E3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1600" cap="all" baseline="0" err="1">
                      <a:latin typeface="+mj-lt"/>
                    </a:endParaRPr>
                  </a:p>
                </p:txBody>
              </p:sp>
              <p:sp>
                <p:nvSpPr>
                  <p:cNvPr id="226" name="Vrije vorm: vorm 387">
                    <a:extLst>
                      <a:ext uri="{FF2B5EF4-FFF2-40B4-BE49-F238E27FC236}">
                        <a16:creationId xmlns:a16="http://schemas.microsoft.com/office/drawing/2014/main" id="{998E04FE-93D6-4A9B-96C6-5930EC3BA594}"/>
                      </a:ext>
                    </a:extLst>
                  </p:cNvPr>
                  <p:cNvSpPr/>
                  <p:nvPr userDrawn="1"/>
                </p:nvSpPr>
                <p:spPr>
                  <a:xfrm rot="513866">
                    <a:off x="-2608640" y="3034770"/>
                    <a:ext cx="207309" cy="118332"/>
                  </a:xfrm>
                  <a:custGeom>
                    <a:avLst/>
                    <a:gdLst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46181 w 138545"/>
                      <a:gd name="connsiteY4" fmla="*/ 41564 h 87746"/>
                      <a:gd name="connsiteX5" fmla="*/ 0 w 138545"/>
                      <a:gd name="connsiteY5" fmla="*/ 78509 h 87746"/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0 w 138545"/>
                      <a:gd name="connsiteY4" fmla="*/ 78509 h 87746"/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0 w 138545"/>
                      <a:gd name="connsiteY4" fmla="*/ 78509 h 87746"/>
                      <a:gd name="connsiteX0" fmla="*/ 0 w 138545"/>
                      <a:gd name="connsiteY0" fmla="*/ 78509 h 88052"/>
                      <a:gd name="connsiteX1" fmla="*/ 73891 w 138545"/>
                      <a:gd name="connsiteY1" fmla="*/ 87746 h 88052"/>
                      <a:gd name="connsiteX2" fmla="*/ 138545 w 138545"/>
                      <a:gd name="connsiteY2" fmla="*/ 27709 h 88052"/>
                      <a:gd name="connsiteX3" fmla="*/ 96981 w 138545"/>
                      <a:gd name="connsiteY3" fmla="*/ 0 h 88052"/>
                      <a:gd name="connsiteX4" fmla="*/ 0 w 138545"/>
                      <a:gd name="connsiteY4" fmla="*/ 78509 h 88052"/>
                      <a:gd name="connsiteX0" fmla="*/ 188 w 138733"/>
                      <a:gd name="connsiteY0" fmla="*/ 78509 h 97514"/>
                      <a:gd name="connsiteX1" fmla="*/ 74079 w 138733"/>
                      <a:gd name="connsiteY1" fmla="*/ 87746 h 97514"/>
                      <a:gd name="connsiteX2" fmla="*/ 138733 w 138733"/>
                      <a:gd name="connsiteY2" fmla="*/ 27709 h 97514"/>
                      <a:gd name="connsiteX3" fmla="*/ 97169 w 138733"/>
                      <a:gd name="connsiteY3" fmla="*/ 0 h 97514"/>
                      <a:gd name="connsiteX4" fmla="*/ 188 w 138733"/>
                      <a:gd name="connsiteY4" fmla="*/ 78509 h 97514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9150"/>
                      <a:gd name="connsiteY0" fmla="*/ 78509 h 91707"/>
                      <a:gd name="connsiteX1" fmla="*/ 74058 w 139150"/>
                      <a:gd name="connsiteY1" fmla="*/ 87746 h 91707"/>
                      <a:gd name="connsiteX2" fmla="*/ 138712 w 139150"/>
                      <a:gd name="connsiteY2" fmla="*/ 27709 h 91707"/>
                      <a:gd name="connsiteX3" fmla="*/ 97148 w 139150"/>
                      <a:gd name="connsiteY3" fmla="*/ 0 h 91707"/>
                      <a:gd name="connsiteX4" fmla="*/ 167 w 139150"/>
                      <a:gd name="connsiteY4" fmla="*/ 78509 h 91707"/>
                      <a:gd name="connsiteX0" fmla="*/ 167 w 139150"/>
                      <a:gd name="connsiteY0" fmla="*/ 87626 h 100824"/>
                      <a:gd name="connsiteX1" fmla="*/ 74058 w 139150"/>
                      <a:gd name="connsiteY1" fmla="*/ 96863 h 100824"/>
                      <a:gd name="connsiteX2" fmla="*/ 138712 w 139150"/>
                      <a:gd name="connsiteY2" fmla="*/ 36826 h 100824"/>
                      <a:gd name="connsiteX3" fmla="*/ 97148 w 139150"/>
                      <a:gd name="connsiteY3" fmla="*/ 9117 h 100824"/>
                      <a:gd name="connsiteX4" fmla="*/ 167 w 139150"/>
                      <a:gd name="connsiteY4" fmla="*/ 87626 h 100824"/>
                      <a:gd name="connsiteX0" fmla="*/ 167 w 139150"/>
                      <a:gd name="connsiteY0" fmla="*/ 79509 h 92707"/>
                      <a:gd name="connsiteX1" fmla="*/ 74058 w 139150"/>
                      <a:gd name="connsiteY1" fmla="*/ 88746 h 92707"/>
                      <a:gd name="connsiteX2" fmla="*/ 138712 w 139150"/>
                      <a:gd name="connsiteY2" fmla="*/ 28709 h 92707"/>
                      <a:gd name="connsiteX3" fmla="*/ 97148 w 139150"/>
                      <a:gd name="connsiteY3" fmla="*/ 1000 h 92707"/>
                      <a:gd name="connsiteX4" fmla="*/ 167 w 139150"/>
                      <a:gd name="connsiteY4" fmla="*/ 79509 h 92707"/>
                      <a:gd name="connsiteX0" fmla="*/ 167 w 138974"/>
                      <a:gd name="connsiteY0" fmla="*/ 71888 h 85086"/>
                      <a:gd name="connsiteX1" fmla="*/ 74058 w 138974"/>
                      <a:gd name="connsiteY1" fmla="*/ 81125 h 85086"/>
                      <a:gd name="connsiteX2" fmla="*/ 138712 w 138974"/>
                      <a:gd name="connsiteY2" fmla="*/ 21088 h 85086"/>
                      <a:gd name="connsiteX3" fmla="*/ 91899 w 138974"/>
                      <a:gd name="connsiteY3" fmla="*/ 1252 h 85086"/>
                      <a:gd name="connsiteX4" fmla="*/ 167 w 138974"/>
                      <a:gd name="connsiteY4" fmla="*/ 71888 h 85086"/>
                      <a:gd name="connsiteX0" fmla="*/ 278 w 118032"/>
                      <a:gd name="connsiteY0" fmla="*/ 56375 h 82581"/>
                      <a:gd name="connsiteX1" fmla="*/ 53174 w 118032"/>
                      <a:gd name="connsiteY1" fmla="*/ 81359 h 82581"/>
                      <a:gd name="connsiteX2" fmla="*/ 117828 w 118032"/>
                      <a:gd name="connsiteY2" fmla="*/ 21322 h 82581"/>
                      <a:gd name="connsiteX3" fmla="*/ 71015 w 118032"/>
                      <a:gd name="connsiteY3" fmla="*/ 1486 h 82581"/>
                      <a:gd name="connsiteX4" fmla="*/ 278 w 118032"/>
                      <a:gd name="connsiteY4" fmla="*/ 56375 h 82581"/>
                      <a:gd name="connsiteX0" fmla="*/ 220 w 117808"/>
                      <a:gd name="connsiteY0" fmla="*/ 56172 h 67245"/>
                      <a:gd name="connsiteX1" fmla="*/ 63614 w 117808"/>
                      <a:gd name="connsiteY1" fmla="*/ 62785 h 67245"/>
                      <a:gd name="connsiteX2" fmla="*/ 117770 w 117808"/>
                      <a:gd name="connsiteY2" fmla="*/ 21119 h 67245"/>
                      <a:gd name="connsiteX3" fmla="*/ 70957 w 117808"/>
                      <a:gd name="connsiteY3" fmla="*/ 1283 h 67245"/>
                      <a:gd name="connsiteX4" fmla="*/ 220 w 117808"/>
                      <a:gd name="connsiteY4" fmla="*/ 56172 h 67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08" h="67245">
                        <a:moveTo>
                          <a:pt x="220" y="56172"/>
                        </a:moveTo>
                        <a:cubicBezTo>
                          <a:pt x="-3628" y="70796"/>
                          <a:pt x="44022" y="68627"/>
                          <a:pt x="63614" y="62785"/>
                        </a:cubicBezTo>
                        <a:cubicBezTo>
                          <a:pt x="83206" y="56943"/>
                          <a:pt x="116546" y="31369"/>
                          <a:pt x="117770" y="21119"/>
                        </a:cubicBezTo>
                        <a:cubicBezTo>
                          <a:pt x="118994" y="10869"/>
                          <a:pt x="90549" y="-4559"/>
                          <a:pt x="70957" y="1283"/>
                        </a:cubicBezTo>
                        <a:cubicBezTo>
                          <a:pt x="51365" y="7125"/>
                          <a:pt x="61415" y="48373"/>
                          <a:pt x="220" y="56172"/>
                        </a:cubicBezTo>
                        <a:close/>
                      </a:path>
                    </a:pathLst>
                  </a:custGeom>
                  <a:solidFill>
                    <a:srgbClr val="8AC3EF"/>
                  </a:solidFill>
                  <a:ln w="9525">
                    <a:solidFill>
                      <a:srgbClr val="307EB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1600" cap="all" baseline="0" err="1">
                      <a:latin typeface="+mj-lt"/>
                    </a:endParaRPr>
                  </a:p>
                </p:txBody>
              </p:sp>
            </p:grpSp>
          </p:grpSp>
        </p:grpSp>
      </p:grpSp>
      <p:sp>
        <p:nvSpPr>
          <p:cNvPr id="291" name="Footer Placeholder 10">
            <a:extLst>
              <a:ext uri="{FF2B5EF4-FFF2-40B4-BE49-F238E27FC236}">
                <a16:creationId xmlns:a16="http://schemas.microsoft.com/office/drawing/2014/main" id="{11012D95-CFD9-44E7-A5FE-C16342F56441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92" name="Tijdelijke aanduiding voor verticale tekst 2">
            <a:extLst>
              <a:ext uri="{FF2B5EF4-FFF2-40B4-BE49-F238E27FC236}">
                <a16:creationId xmlns:a16="http://schemas.microsoft.com/office/drawing/2014/main" id="{77CC3DB8-E5F8-4FA5-A896-B62395B13AF0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93" name="Tijdelijke aanduiding voor verticale tekst 2">
            <a:extLst>
              <a:ext uri="{FF2B5EF4-FFF2-40B4-BE49-F238E27FC236}">
                <a16:creationId xmlns:a16="http://schemas.microsoft.com/office/drawing/2014/main" id="{B393AF00-707B-4526-A6A3-D75B8AB577CF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94" name="Date Placeholder 9">
            <a:extLst>
              <a:ext uri="{FF2B5EF4-FFF2-40B4-BE49-F238E27FC236}">
                <a16:creationId xmlns:a16="http://schemas.microsoft.com/office/drawing/2014/main" id="{6C685A44-7B21-4B0D-90B3-3CAC526BAFDA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295" name="Slide Number Placeholder 11">
            <a:extLst>
              <a:ext uri="{FF2B5EF4-FFF2-40B4-BE49-F238E27FC236}">
                <a16:creationId xmlns:a16="http://schemas.microsoft.com/office/drawing/2014/main" id="{B13BC094-46F9-48F1-8EC2-4B5D6BAE87ED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365" name="Afbeelding 364">
            <a:extLst>
              <a:ext uri="{FF2B5EF4-FFF2-40B4-BE49-F238E27FC236}">
                <a16:creationId xmlns:a16="http://schemas.microsoft.com/office/drawing/2014/main" id="{6CB2F12D-2CF0-4B87-6F9E-77F4503FB3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73606" y="0"/>
            <a:ext cx="3483139" cy="4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8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uiExpand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2" grpId="0"/>
      <p:bldP spid="21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Grafiek</a:t>
            </a:r>
          </a:p>
        </p:txBody>
      </p:sp>
      <p:sp>
        <p:nvSpPr>
          <p:cNvPr id="124" name="Titel 7">
            <a:extLst>
              <a:ext uri="{FF2B5EF4-FFF2-40B4-BE49-F238E27FC236}">
                <a16:creationId xmlns:a16="http://schemas.microsoft.com/office/drawing/2014/main" id="{01821AC1-AA79-47A1-ACB6-66BC7E208F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744368"/>
            <a:ext cx="10710421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26" name="Tijdelijke aanduiding voor grafiek 12">
            <a:extLst>
              <a:ext uri="{FF2B5EF4-FFF2-40B4-BE49-F238E27FC236}">
                <a16:creationId xmlns:a16="http://schemas.microsoft.com/office/drawing/2014/main" id="{233DB07F-55ED-4B19-AE17-43C63620F3D3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37457" y="1591900"/>
            <a:ext cx="10710421" cy="4233118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grafiek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28" name="Tijdelijke aanduiding voor verticale tekst 2">
            <a:extLst>
              <a:ext uri="{FF2B5EF4-FFF2-40B4-BE49-F238E27FC236}">
                <a16:creationId xmlns:a16="http://schemas.microsoft.com/office/drawing/2014/main" id="{D9A166C3-E044-4205-B32E-FF42C7D70F9B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123" name="INSTRUCTIE">
            <a:extLst>
              <a:ext uri="{FF2B5EF4-FFF2-40B4-BE49-F238E27FC236}">
                <a16:creationId xmlns:a16="http://schemas.microsoft.com/office/drawing/2014/main" id="{D993FC35-7C10-4F4B-9509-302E622E56D3}"/>
              </a:ext>
            </a:extLst>
          </p:cNvPr>
          <p:cNvGrpSpPr/>
          <p:nvPr userDrawn="1"/>
        </p:nvGrpSpPr>
        <p:grpSpPr>
          <a:xfrm>
            <a:off x="12376528" y="1"/>
            <a:ext cx="3592623" cy="5123918"/>
            <a:chOff x="-3786165" y="1"/>
            <a:chExt cx="3593091" cy="5123918"/>
          </a:xfrm>
        </p:grpSpPr>
        <p:grpSp>
          <p:nvGrpSpPr>
            <p:cNvPr id="125" name="Groep 370">
              <a:extLst>
                <a:ext uri="{FF2B5EF4-FFF2-40B4-BE49-F238E27FC236}">
                  <a16:creationId xmlns:a16="http://schemas.microsoft.com/office/drawing/2014/main" id="{EE7CC322-91F4-4C67-83BD-A0A81E2A61AA}"/>
                </a:ext>
              </a:extLst>
            </p:cNvPr>
            <p:cNvGrpSpPr/>
            <p:nvPr userDrawn="1"/>
          </p:nvGrpSpPr>
          <p:grpSpPr>
            <a:xfrm>
              <a:off x="-3786165" y="3371319"/>
              <a:ext cx="3593091" cy="1752600"/>
              <a:chOff x="-3786165" y="3371319"/>
              <a:chExt cx="3593091" cy="1752600"/>
            </a:xfrm>
          </p:grpSpPr>
          <p:sp>
            <p:nvSpPr>
              <p:cNvPr id="151" name="Rechthoek 394">
                <a:extLst>
                  <a:ext uri="{FF2B5EF4-FFF2-40B4-BE49-F238E27FC236}">
                    <a16:creationId xmlns:a16="http://schemas.microsoft.com/office/drawing/2014/main" id="{E71BF5F6-5BB5-431F-BF87-BB16F724D899}"/>
                  </a:ext>
                </a:extLst>
              </p:cNvPr>
              <p:cNvSpPr/>
              <p:nvPr userDrawn="1"/>
            </p:nvSpPr>
            <p:spPr>
              <a:xfrm>
                <a:off x="-3786165" y="3371319"/>
                <a:ext cx="3593091" cy="175260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 data bewerken</a:t>
                </a:r>
              </a:p>
            </p:txBody>
          </p:sp>
          <p:sp>
            <p:nvSpPr>
              <p:cNvPr id="152" name="Ovaal 395">
                <a:extLst>
                  <a:ext uri="{FF2B5EF4-FFF2-40B4-BE49-F238E27FC236}">
                    <a16:creationId xmlns:a16="http://schemas.microsoft.com/office/drawing/2014/main" id="{8C4FECAC-9B25-4292-A049-C5BFAF0FAA13}"/>
                  </a:ext>
                </a:extLst>
              </p:cNvPr>
              <p:cNvSpPr/>
              <p:nvPr userDrawn="1"/>
            </p:nvSpPr>
            <p:spPr>
              <a:xfrm>
                <a:off x="-3603587" y="383591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53" name="Rechthoek 396">
                <a:extLst>
                  <a:ext uri="{FF2B5EF4-FFF2-40B4-BE49-F238E27FC236}">
                    <a16:creationId xmlns:a16="http://schemas.microsoft.com/office/drawing/2014/main" id="{79F2BE93-4120-4CBE-9735-B7B57814A568}"/>
                  </a:ext>
                </a:extLst>
              </p:cNvPr>
              <p:cNvSpPr/>
              <p:nvPr userDrawn="1"/>
            </p:nvSpPr>
            <p:spPr>
              <a:xfrm>
                <a:off x="-3319415" y="3835918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grafiek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‘Gegevens bewerken’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54" name="Groep 397">
                <a:extLst>
                  <a:ext uri="{FF2B5EF4-FFF2-40B4-BE49-F238E27FC236}">
                    <a16:creationId xmlns:a16="http://schemas.microsoft.com/office/drawing/2014/main" id="{E52F8F87-07B1-40EA-845D-20C04289271F}"/>
                  </a:ext>
                </a:extLst>
              </p:cNvPr>
              <p:cNvGrpSpPr/>
              <p:nvPr userDrawn="1"/>
            </p:nvGrpSpPr>
            <p:grpSpPr>
              <a:xfrm>
                <a:off x="-3314821" y="4275710"/>
                <a:ext cx="1495189" cy="563933"/>
                <a:chOff x="-3314821" y="3310415"/>
                <a:chExt cx="1495189" cy="563933"/>
              </a:xfrm>
            </p:grpSpPr>
            <p:sp>
              <p:nvSpPr>
                <p:cNvPr id="165" name="Rechthoek 408">
                  <a:extLst>
                    <a:ext uri="{FF2B5EF4-FFF2-40B4-BE49-F238E27FC236}">
                      <a16:creationId xmlns:a16="http://schemas.microsoft.com/office/drawing/2014/main" id="{9E5353FA-ECCE-4F1E-841D-8C8FB1BCF4C6}"/>
                    </a:ext>
                  </a:extLst>
                </p:cNvPr>
                <p:cNvSpPr/>
                <p:nvPr userDrawn="1"/>
              </p:nvSpPr>
              <p:spPr>
                <a:xfrm>
                  <a:off x="-3314821" y="3310415"/>
                  <a:ext cx="140379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6" name="Rechthoek 409">
                  <a:extLst>
                    <a:ext uri="{FF2B5EF4-FFF2-40B4-BE49-F238E27FC236}">
                      <a16:creationId xmlns:a16="http://schemas.microsoft.com/office/drawing/2014/main" id="{9BA6142D-8A79-4E47-BB0C-CFA3C7B197C8}"/>
                    </a:ext>
                  </a:extLst>
                </p:cNvPr>
                <p:cNvSpPr/>
                <p:nvPr userDrawn="1"/>
              </p:nvSpPr>
              <p:spPr>
                <a:xfrm>
                  <a:off x="-3304719" y="3564140"/>
                  <a:ext cx="13878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7" name="Tekstvak 410">
                  <a:extLst>
                    <a:ext uri="{FF2B5EF4-FFF2-40B4-BE49-F238E27FC236}">
                      <a16:creationId xmlns:a16="http://schemas.microsoft.com/office/drawing/2014/main" id="{DF6595D5-5C33-4C9C-B575-F8BF7F7A63E0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3369117"/>
                  <a:ext cx="1258624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Grafiektype wijzigen</a:t>
                  </a:r>
                </a:p>
              </p:txBody>
            </p:sp>
            <p:sp>
              <p:nvSpPr>
                <p:cNvPr id="168" name="Tekstvak 411">
                  <a:extLst>
                    <a:ext uri="{FF2B5EF4-FFF2-40B4-BE49-F238E27FC236}">
                      <a16:creationId xmlns:a16="http://schemas.microsoft.com/office/drawing/2014/main" id="{096B670F-D111-48C6-B474-A173596365F3}"/>
                    </a:ext>
                  </a:extLst>
                </p:cNvPr>
                <p:cNvSpPr txBox="1"/>
                <p:nvPr userDrawn="1"/>
              </p:nvSpPr>
              <p:spPr>
                <a:xfrm>
                  <a:off x="-3115840" y="3624236"/>
                  <a:ext cx="1296208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Gegevens bewerken</a:t>
                  </a:r>
                </a:p>
              </p:txBody>
            </p:sp>
            <p:sp>
              <p:nvSpPr>
                <p:cNvPr id="169" name="Vrije vorm: vorm 412">
                  <a:extLst>
                    <a:ext uri="{FF2B5EF4-FFF2-40B4-BE49-F238E27FC236}">
                      <a16:creationId xmlns:a16="http://schemas.microsoft.com/office/drawing/2014/main" id="{DE4E1180-40CF-4735-A154-E3F4AA8FA64F}"/>
                    </a:ext>
                  </a:extLst>
                </p:cNvPr>
                <p:cNvSpPr/>
                <p:nvPr userDrawn="1"/>
              </p:nvSpPr>
              <p:spPr>
                <a:xfrm>
                  <a:off x="-1959834" y="3694348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0" name="Groep 413">
                  <a:extLst>
                    <a:ext uri="{FF2B5EF4-FFF2-40B4-BE49-F238E27FC236}">
                      <a16:creationId xmlns:a16="http://schemas.microsoft.com/office/drawing/2014/main" id="{38E07AC2-3568-43DB-A3CF-8F94C8D9BD9A}"/>
                    </a:ext>
                  </a:extLst>
                </p:cNvPr>
                <p:cNvGrpSpPr/>
                <p:nvPr userDrawn="1"/>
              </p:nvGrpSpPr>
              <p:grpSpPr>
                <a:xfrm>
                  <a:off x="-3261976" y="3361742"/>
                  <a:ext cx="139861" cy="152244"/>
                  <a:chOff x="12574450" y="6053892"/>
                  <a:chExt cx="169232" cy="184215"/>
                </a:xfrm>
              </p:grpSpPr>
              <p:sp>
                <p:nvSpPr>
                  <p:cNvPr id="190" name="Rechthoek 433">
                    <a:extLst>
                      <a:ext uri="{FF2B5EF4-FFF2-40B4-BE49-F238E27FC236}">
                        <a16:creationId xmlns:a16="http://schemas.microsoft.com/office/drawing/2014/main" id="{1B292377-D292-42AC-B681-6992F3CE5D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574450" y="6111529"/>
                    <a:ext cx="46293" cy="126577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1" name="Rechthoek 434">
                    <a:extLst>
                      <a:ext uri="{FF2B5EF4-FFF2-40B4-BE49-F238E27FC236}">
                        <a16:creationId xmlns:a16="http://schemas.microsoft.com/office/drawing/2014/main" id="{1FCF0F31-DA3E-4DDA-983A-EFDCB70579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35427" y="6053892"/>
                    <a:ext cx="46293" cy="184215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2" name="Rechthoek 435">
                    <a:extLst>
                      <a:ext uri="{FF2B5EF4-FFF2-40B4-BE49-F238E27FC236}">
                        <a16:creationId xmlns:a16="http://schemas.microsoft.com/office/drawing/2014/main" id="{E794F295-DAD3-4BB6-97E1-7ACAA40B4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97389" y="6094907"/>
                    <a:ext cx="46293" cy="14320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71" name="Groep 414">
                  <a:extLst>
                    <a:ext uri="{FF2B5EF4-FFF2-40B4-BE49-F238E27FC236}">
                      <a16:creationId xmlns:a16="http://schemas.microsoft.com/office/drawing/2014/main" id="{CC0BE800-E98A-4F6F-84F4-6C6F10CCE886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35199"/>
                  <a:ext cx="168905" cy="104490"/>
                  <a:chOff x="-3261070" y="3620931"/>
                  <a:chExt cx="193920" cy="119965"/>
                </a:xfrm>
              </p:grpSpPr>
              <p:sp>
                <p:nvSpPr>
                  <p:cNvPr id="172" name="Rechthoek 415">
                    <a:extLst>
                      <a:ext uri="{FF2B5EF4-FFF2-40B4-BE49-F238E27FC236}">
                        <a16:creationId xmlns:a16="http://schemas.microsoft.com/office/drawing/2014/main" id="{13057BAA-CEE5-45D1-8106-446EC12B4D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43881"/>
                    <a:ext cx="142985" cy="952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73" name="Groep 416">
                    <a:extLst>
                      <a:ext uri="{FF2B5EF4-FFF2-40B4-BE49-F238E27FC236}">
                        <a16:creationId xmlns:a16="http://schemas.microsoft.com/office/drawing/2014/main" id="{21012DE6-2C55-4D80-AADD-5400BD2C98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261070" y="3622063"/>
                    <a:ext cx="141113" cy="117345"/>
                    <a:chOff x="1094874" y="-878306"/>
                    <a:chExt cx="867364" cy="613611"/>
                  </a:xfrm>
                </p:grpSpPr>
                <p:cxnSp>
                  <p:nvCxnSpPr>
                    <p:cNvPr id="183" name="Rechte verbindingslijn 426">
                      <a:extLst>
                        <a:ext uri="{FF2B5EF4-FFF2-40B4-BE49-F238E27FC236}">
                          <a16:creationId xmlns:a16="http://schemas.microsoft.com/office/drawing/2014/main" id="{B2442A72-F755-452F-9FEC-CDD90B2930E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094874" y="-878305"/>
                      <a:ext cx="0" cy="61361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Rechte verbindingslijn 427">
                      <a:extLst>
                        <a:ext uri="{FF2B5EF4-FFF2-40B4-BE49-F238E27FC236}">
                          <a16:creationId xmlns:a16="http://schemas.microsoft.com/office/drawing/2014/main" id="{141CF8D8-4E1C-418C-B4B9-61B4DF30513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962238" y="-878306"/>
                      <a:ext cx="0" cy="613611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5" name="Groep 428">
                      <a:extLst>
                        <a:ext uri="{FF2B5EF4-FFF2-40B4-BE49-F238E27FC236}">
                          <a16:creationId xmlns:a16="http://schemas.microsoft.com/office/drawing/2014/main" id="{8420CD09-5AAE-40FE-91C6-E5B1E422A3C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270535" y="-878306"/>
                      <a:ext cx="526983" cy="613611"/>
                      <a:chOff x="1270535" y="-745959"/>
                      <a:chExt cx="526983" cy="481264"/>
                    </a:xfrm>
                  </p:grpSpPr>
                  <p:cxnSp>
                    <p:nvCxnSpPr>
                      <p:cNvPr id="186" name="Rechte verbindingslijn 429">
                        <a:extLst>
                          <a:ext uri="{FF2B5EF4-FFF2-40B4-BE49-F238E27FC236}">
                            <a16:creationId xmlns:a16="http://schemas.microsoft.com/office/drawing/2014/main" id="{19409369-518E-4B63-94EF-F8BA7F827EA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446196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Rechte verbindingslijn 430">
                        <a:extLst>
                          <a:ext uri="{FF2B5EF4-FFF2-40B4-BE49-F238E27FC236}">
                            <a16:creationId xmlns:a16="http://schemas.microsoft.com/office/drawing/2014/main" id="{8E2A8BC1-2D9D-4831-98B1-363667A66C3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270535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" name="Rechte verbindingslijn 431">
                        <a:extLst>
                          <a:ext uri="{FF2B5EF4-FFF2-40B4-BE49-F238E27FC236}">
                            <a16:creationId xmlns:a16="http://schemas.microsoft.com/office/drawing/2014/main" id="{60579BDF-3F02-48B4-80CA-1752A72A258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621857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" name="Rechte verbindingslijn 432">
                        <a:extLst>
                          <a:ext uri="{FF2B5EF4-FFF2-40B4-BE49-F238E27FC236}">
                            <a16:creationId xmlns:a16="http://schemas.microsoft.com/office/drawing/2014/main" id="{B074FB07-6E9A-448D-BB1A-693E8F832A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797518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74" name="Rechte verbindingslijn 417">
                    <a:extLst>
                      <a:ext uri="{FF2B5EF4-FFF2-40B4-BE49-F238E27FC236}">
                        <a16:creationId xmlns:a16="http://schemas.microsoft.com/office/drawing/2014/main" id="{92AC0448-4ABA-40FE-8502-3BE0C0C96A6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0471" y="3739408"/>
                    <a:ext cx="143329" cy="0"/>
                  </a:xfrm>
                  <a:prstGeom prst="line">
                    <a:avLst/>
                  </a:prstGeom>
                  <a:ln w="6350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Rechte verbindingslijn 418">
                    <a:extLst>
                      <a:ext uri="{FF2B5EF4-FFF2-40B4-BE49-F238E27FC236}">
                        <a16:creationId xmlns:a16="http://schemas.microsoft.com/office/drawing/2014/main" id="{B7F33E7A-1944-46CC-B1F9-046881332A5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713352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Rechte verbindingslijn 419">
                    <a:extLst>
                      <a:ext uri="{FF2B5EF4-FFF2-40B4-BE49-F238E27FC236}">
                        <a16:creationId xmlns:a16="http://schemas.microsoft.com/office/drawing/2014/main" id="{D9A3AB06-A70D-410E-B6E7-46C3BCF87E3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89677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Rechte verbindingslijn 420">
                    <a:extLst>
                      <a:ext uri="{FF2B5EF4-FFF2-40B4-BE49-F238E27FC236}">
                        <a16:creationId xmlns:a16="http://schemas.microsoft.com/office/drawing/2014/main" id="{AF8D9D8B-DEBC-4E7A-A27D-775F759B894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63621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8" name="Rechthoek 421">
                    <a:extLst>
                      <a:ext uri="{FF2B5EF4-FFF2-40B4-BE49-F238E27FC236}">
                        <a16:creationId xmlns:a16="http://schemas.microsoft.com/office/drawing/2014/main" id="{1665B5C8-8DC9-4D62-9E09-50C189F679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20931"/>
                    <a:ext cx="142893" cy="24910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79" name="Groep 422">
                    <a:extLst>
                      <a:ext uri="{FF2B5EF4-FFF2-40B4-BE49-F238E27FC236}">
                        <a16:creationId xmlns:a16="http://schemas.microsoft.com/office/drawing/2014/main" id="{6F01FF78-51A3-4DD7-BB59-6797480CB1CF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-3158000" y="3650045"/>
                    <a:ext cx="34350" cy="147351"/>
                    <a:chOff x="3148392" y="-836646"/>
                    <a:chExt cx="132124" cy="596095"/>
                  </a:xfrm>
                  <a:solidFill>
                    <a:srgbClr val="3399FF"/>
                  </a:solidFill>
                </p:grpSpPr>
                <p:sp>
                  <p:nvSpPr>
                    <p:cNvPr id="180" name="Rechthoek 423">
                      <a:extLst>
                        <a:ext uri="{FF2B5EF4-FFF2-40B4-BE49-F238E27FC236}">
                          <a16:creationId xmlns:a16="http://schemas.microsoft.com/office/drawing/2014/main" id="{8598A9D3-5012-4C34-B6DB-7CFC0BEED0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632" y="-725510"/>
                      <a:ext cx="131884" cy="281356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40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1" name="Rechthoek: afgeronde bovenhoeken 424">
                      <a:extLst>
                        <a:ext uri="{FF2B5EF4-FFF2-40B4-BE49-F238E27FC236}">
                          <a16:creationId xmlns:a16="http://schemas.microsoft.com/office/drawing/2014/main" id="{F525FB2E-DEF6-4844-9ADE-2859B79317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556" y="-836646"/>
                      <a:ext cx="131882" cy="87614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40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2" name="Gelijkbenige driehoek 425">
                      <a:extLst>
                        <a:ext uri="{FF2B5EF4-FFF2-40B4-BE49-F238E27FC236}">
                          <a16:creationId xmlns:a16="http://schemas.microsoft.com/office/drawing/2014/main" id="{D720B743-2F8C-4B70-AC11-26D9870FDBC1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48392" y="-420304"/>
                      <a:ext cx="131887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40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27" name="Groep 371">
              <a:extLst>
                <a:ext uri="{FF2B5EF4-FFF2-40B4-BE49-F238E27FC236}">
                  <a16:creationId xmlns:a16="http://schemas.microsoft.com/office/drawing/2014/main" id="{D7E30747-9DAD-4D49-9A95-D1D6CFFF2731}"/>
                </a:ext>
              </a:extLst>
            </p:cNvPr>
            <p:cNvGrpSpPr/>
            <p:nvPr userDrawn="1"/>
          </p:nvGrpSpPr>
          <p:grpSpPr>
            <a:xfrm>
              <a:off x="-3786165" y="1"/>
              <a:ext cx="3593091" cy="3191107"/>
              <a:chOff x="-3786165" y="1"/>
              <a:chExt cx="3593091" cy="3191107"/>
            </a:xfrm>
          </p:grpSpPr>
          <p:sp>
            <p:nvSpPr>
              <p:cNvPr id="129" name="Rechthoek 372">
                <a:extLst>
                  <a:ext uri="{FF2B5EF4-FFF2-40B4-BE49-F238E27FC236}">
                    <a16:creationId xmlns:a16="http://schemas.microsoft.com/office/drawing/2014/main" id="{C4C8A836-3788-418E-A797-AF55A6D5FC38}"/>
                  </a:ext>
                </a:extLst>
              </p:cNvPr>
              <p:cNvSpPr/>
              <p:nvPr userDrawn="1"/>
            </p:nvSpPr>
            <p:spPr>
              <a:xfrm>
                <a:off x="-3786165" y="1"/>
                <a:ext cx="3593091" cy="319110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 opmaken</a:t>
                </a:r>
              </a:p>
            </p:txBody>
          </p:sp>
          <p:sp>
            <p:nvSpPr>
              <p:cNvPr id="130" name="Ovaal 373">
                <a:extLst>
                  <a:ext uri="{FF2B5EF4-FFF2-40B4-BE49-F238E27FC236}">
                    <a16:creationId xmlns:a16="http://schemas.microsoft.com/office/drawing/2014/main" id="{FCB143AD-B742-4474-B8EF-DDBE98F4FCAC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1" name="Rechthoek 374">
                <a:extLst>
                  <a:ext uri="{FF2B5EF4-FFF2-40B4-BE49-F238E27FC236}">
                    <a16:creationId xmlns:a16="http://schemas.microsoft.com/office/drawing/2014/main" id="{B18548D1-A1D3-4FE6-8ED0-E403F1E57D63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4900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grafiek door onderdelen van de grafiek aan te klikken en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‘Opmaak’ 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sp>
            <p:nvSpPr>
              <p:cNvPr id="132" name="Ovaal 375">
                <a:extLst>
                  <a:ext uri="{FF2B5EF4-FFF2-40B4-BE49-F238E27FC236}">
                    <a16:creationId xmlns:a16="http://schemas.microsoft.com/office/drawing/2014/main" id="{D8D57B27-BB34-4D33-8870-309DA8277683}"/>
                  </a:ext>
                </a:extLst>
              </p:cNvPr>
              <p:cNvSpPr/>
              <p:nvPr userDrawn="1"/>
            </p:nvSpPr>
            <p:spPr>
              <a:xfrm>
                <a:off x="-3603587" y="149363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3" name="Rechthoek 376">
                <a:extLst>
                  <a:ext uri="{FF2B5EF4-FFF2-40B4-BE49-F238E27FC236}">
                    <a16:creationId xmlns:a16="http://schemas.microsoft.com/office/drawing/2014/main" id="{BE882DB1-56F9-4176-A636-5CEE3FBB0D92}"/>
                  </a:ext>
                </a:extLst>
              </p:cNvPr>
              <p:cNvSpPr/>
              <p:nvPr userDrawn="1"/>
            </p:nvSpPr>
            <p:spPr>
              <a:xfrm>
                <a:off x="-3319415" y="1493636"/>
                <a:ext cx="2944682" cy="81348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Wijzig instellingen voor de assen en gegevensreeksen door met de rechter muisknop op het gewenste onderdeel van de grafiek te klikken en te klikken op 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‘As opmaken’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‘Gegevensreeks opmaken’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34" name="Groep 377">
                <a:extLst>
                  <a:ext uri="{FF2B5EF4-FFF2-40B4-BE49-F238E27FC236}">
                    <a16:creationId xmlns:a16="http://schemas.microsoft.com/office/drawing/2014/main" id="{F8BDED93-2052-483D-8C77-4D9C9F93DE13}"/>
                  </a:ext>
                </a:extLst>
              </p:cNvPr>
              <p:cNvGrpSpPr/>
              <p:nvPr userDrawn="1"/>
            </p:nvGrpSpPr>
            <p:grpSpPr>
              <a:xfrm>
                <a:off x="-3312582" y="1060763"/>
                <a:ext cx="576000" cy="246597"/>
                <a:chOff x="-3303310" y="1024128"/>
                <a:chExt cx="576000" cy="246597"/>
              </a:xfrm>
            </p:grpSpPr>
            <p:sp>
              <p:nvSpPr>
                <p:cNvPr id="149" name="Rechthoek 392">
                  <a:extLst>
                    <a:ext uri="{FF2B5EF4-FFF2-40B4-BE49-F238E27FC236}">
                      <a16:creationId xmlns:a16="http://schemas.microsoft.com/office/drawing/2014/main" id="{0561A022-ABF9-4F37-99F7-EC44A4D72295}"/>
                    </a:ext>
                  </a:extLst>
                </p:cNvPr>
                <p:cNvSpPr/>
                <p:nvPr userDrawn="1"/>
              </p:nvSpPr>
              <p:spPr>
                <a:xfrm>
                  <a:off x="-3303310" y="1024128"/>
                  <a:ext cx="576000" cy="215451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1800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nl-NL" sz="1050" b="1" noProof="0">
                      <a:solidFill>
                        <a:srgbClr val="B74629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Opmaak</a:t>
                  </a:r>
                </a:p>
              </p:txBody>
            </p:sp>
            <p:sp>
              <p:nvSpPr>
                <p:cNvPr id="150" name="Rechthoek 393">
                  <a:extLst>
                    <a:ext uri="{FF2B5EF4-FFF2-40B4-BE49-F238E27FC236}">
                      <a16:creationId xmlns:a16="http://schemas.microsoft.com/office/drawing/2014/main" id="{34CA1BE9-CBC3-40FF-9E0E-C8BDAB0367B5}"/>
                    </a:ext>
                  </a:extLst>
                </p:cNvPr>
                <p:cNvSpPr/>
                <p:nvPr userDrawn="1"/>
              </p:nvSpPr>
              <p:spPr>
                <a:xfrm>
                  <a:off x="-3303310" y="1243554"/>
                  <a:ext cx="576000" cy="27171"/>
                </a:xfrm>
                <a:prstGeom prst="rect">
                  <a:avLst/>
                </a:prstGeom>
                <a:solidFill>
                  <a:srgbClr val="B74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5" name="Groep 378">
                <a:extLst>
                  <a:ext uri="{FF2B5EF4-FFF2-40B4-BE49-F238E27FC236}">
                    <a16:creationId xmlns:a16="http://schemas.microsoft.com/office/drawing/2014/main" id="{6924449F-9A7E-4A98-8114-D84D0B77AC68}"/>
                  </a:ext>
                </a:extLst>
              </p:cNvPr>
              <p:cNvGrpSpPr/>
              <p:nvPr userDrawn="1"/>
            </p:nvGrpSpPr>
            <p:grpSpPr>
              <a:xfrm>
                <a:off x="-3314821" y="2421532"/>
                <a:ext cx="1634212" cy="591693"/>
                <a:chOff x="-3314821" y="2421532"/>
                <a:chExt cx="1634212" cy="591693"/>
              </a:xfrm>
            </p:grpSpPr>
            <p:sp>
              <p:nvSpPr>
                <p:cNvPr id="136" name="Rechthoek 379">
                  <a:extLst>
                    <a:ext uri="{FF2B5EF4-FFF2-40B4-BE49-F238E27FC236}">
                      <a16:creationId xmlns:a16="http://schemas.microsoft.com/office/drawing/2014/main" id="{583CB310-4D0E-4D93-9222-59B920CEA328}"/>
                    </a:ext>
                  </a:extLst>
                </p:cNvPr>
                <p:cNvSpPr/>
                <p:nvPr userDrawn="1"/>
              </p:nvSpPr>
              <p:spPr>
                <a:xfrm>
                  <a:off x="-3314821" y="2421532"/>
                  <a:ext cx="1603910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7" name="Rechthoek 380">
                  <a:extLst>
                    <a:ext uri="{FF2B5EF4-FFF2-40B4-BE49-F238E27FC236}">
                      <a16:creationId xmlns:a16="http://schemas.microsoft.com/office/drawing/2014/main" id="{A1195D2E-F4E3-4EFB-ADBE-B2A2C1F4147C}"/>
                    </a:ext>
                  </a:extLst>
                </p:cNvPr>
                <p:cNvSpPr/>
                <p:nvPr userDrawn="1"/>
              </p:nvSpPr>
              <p:spPr>
                <a:xfrm>
                  <a:off x="-3304719" y="2675257"/>
                  <a:ext cx="1585647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Tekstvak 381">
                  <a:extLst>
                    <a:ext uri="{FF2B5EF4-FFF2-40B4-BE49-F238E27FC236}">
                      <a16:creationId xmlns:a16="http://schemas.microsoft.com/office/drawing/2014/main" id="{A2BE390A-50F5-4892-B576-A91E9E95D539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2480234"/>
                  <a:ext cx="1258624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Trendlijn toevoegen</a:t>
                  </a:r>
                </a:p>
              </p:txBody>
            </p:sp>
            <p:sp>
              <p:nvSpPr>
                <p:cNvPr id="139" name="Tekstvak 382">
                  <a:extLst>
                    <a:ext uri="{FF2B5EF4-FFF2-40B4-BE49-F238E27FC236}">
                      <a16:creationId xmlns:a16="http://schemas.microsoft.com/office/drawing/2014/main" id="{A51F2FF6-46B9-4B02-A244-D6D561B808DE}"/>
                    </a:ext>
                  </a:extLst>
                </p:cNvPr>
                <p:cNvSpPr txBox="1"/>
                <p:nvPr userDrawn="1"/>
              </p:nvSpPr>
              <p:spPr>
                <a:xfrm>
                  <a:off x="-3115841" y="2753263"/>
                  <a:ext cx="1399187" cy="10850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Gegevensreeks opmaken</a:t>
                  </a:r>
                </a:p>
              </p:txBody>
            </p:sp>
            <p:sp>
              <p:nvSpPr>
                <p:cNvPr id="140" name="Vrije vorm: vorm 383">
                  <a:extLst>
                    <a:ext uri="{FF2B5EF4-FFF2-40B4-BE49-F238E27FC236}">
                      <a16:creationId xmlns:a16="http://schemas.microsoft.com/office/drawing/2014/main" id="{5885ACB4-467E-4A4E-A41D-A9F34C09825A}"/>
                    </a:ext>
                  </a:extLst>
                </p:cNvPr>
                <p:cNvSpPr/>
                <p:nvPr userDrawn="1"/>
              </p:nvSpPr>
              <p:spPr>
                <a:xfrm>
                  <a:off x="-1778171" y="2833225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1" name="Groep 384">
                  <a:extLst>
                    <a:ext uri="{FF2B5EF4-FFF2-40B4-BE49-F238E27FC236}">
                      <a16:creationId xmlns:a16="http://schemas.microsoft.com/office/drawing/2014/main" id="{06F90337-19C3-45FB-8268-59BB12A840DB}"/>
                    </a:ext>
                  </a:extLst>
                </p:cNvPr>
                <p:cNvGrpSpPr/>
                <p:nvPr userDrawn="1"/>
              </p:nvGrpSpPr>
              <p:grpSpPr>
                <a:xfrm>
                  <a:off x="-3258488" y="2718400"/>
                  <a:ext cx="225663" cy="229638"/>
                  <a:chOff x="-3258488" y="2713782"/>
                  <a:chExt cx="225663" cy="229638"/>
                </a:xfrm>
              </p:grpSpPr>
              <p:sp>
                <p:nvSpPr>
                  <p:cNvPr id="145" name="Rechthoek 388">
                    <a:extLst>
                      <a:ext uri="{FF2B5EF4-FFF2-40B4-BE49-F238E27FC236}">
                        <a16:creationId xmlns:a16="http://schemas.microsoft.com/office/drawing/2014/main" id="{8FE40427-6B7E-42EA-95B5-BDD08E41DA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45249" y="2761416"/>
                    <a:ext cx="43200" cy="104609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389">
                    <a:extLst>
                      <a:ext uri="{FF2B5EF4-FFF2-40B4-BE49-F238E27FC236}">
                        <a16:creationId xmlns:a16="http://schemas.microsoft.com/office/drawing/2014/main" id="{016286DB-95B9-4B4D-913F-C98BBC4BF7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199591" y="2713782"/>
                    <a:ext cx="43200" cy="152244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390">
                    <a:extLst>
                      <a:ext uri="{FF2B5EF4-FFF2-40B4-BE49-F238E27FC236}">
                        <a16:creationId xmlns:a16="http://schemas.microsoft.com/office/drawing/2014/main" id="{B92393D7-8090-4725-A485-B3C05BF28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152134" y="2747679"/>
                    <a:ext cx="43200" cy="118347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282">
                    <a:extLst>
                      <a:ext uri="{FF2B5EF4-FFF2-40B4-BE49-F238E27FC236}">
                        <a16:creationId xmlns:a16="http://schemas.microsoft.com/office/drawing/2014/main" id="{ACC7FE7B-C0A9-48CB-A779-B46F08A4CE36}"/>
                      </a:ext>
                    </a:extLst>
                  </p:cNvPr>
                  <p:cNvSpPr/>
                  <p:nvPr userDrawn="1"/>
                </p:nvSpPr>
                <p:spPr>
                  <a:xfrm rot="19731948">
                    <a:off x="-3258488" y="2796616"/>
                    <a:ext cx="225663" cy="146804"/>
                  </a:xfrm>
                  <a:custGeom>
                    <a:avLst/>
                    <a:gdLst>
                      <a:gd name="connsiteX0" fmla="*/ 0 w 205092"/>
                      <a:gd name="connsiteY0" fmla="*/ 0 h 73844"/>
                      <a:gd name="connsiteX1" fmla="*/ 205092 w 205092"/>
                      <a:gd name="connsiteY1" fmla="*/ 0 h 73844"/>
                      <a:gd name="connsiteX2" fmla="*/ 205092 w 205092"/>
                      <a:gd name="connsiteY2" fmla="*/ 73844 h 73844"/>
                      <a:gd name="connsiteX3" fmla="*/ 0 w 205092"/>
                      <a:gd name="connsiteY3" fmla="*/ 73844 h 73844"/>
                      <a:gd name="connsiteX4" fmla="*/ 0 w 205092"/>
                      <a:gd name="connsiteY4" fmla="*/ 0 h 73844"/>
                      <a:gd name="connsiteX0" fmla="*/ 0 w 205092"/>
                      <a:gd name="connsiteY0" fmla="*/ 0 h 121600"/>
                      <a:gd name="connsiteX1" fmla="*/ 205092 w 205092"/>
                      <a:gd name="connsiteY1" fmla="*/ 0 h 121600"/>
                      <a:gd name="connsiteX2" fmla="*/ 187772 w 205092"/>
                      <a:gd name="connsiteY2" fmla="*/ 121600 h 121600"/>
                      <a:gd name="connsiteX3" fmla="*/ 0 w 205092"/>
                      <a:gd name="connsiteY3" fmla="*/ 73844 h 121600"/>
                      <a:gd name="connsiteX4" fmla="*/ 0 w 205092"/>
                      <a:gd name="connsiteY4" fmla="*/ 0 h 121600"/>
                      <a:gd name="connsiteX0" fmla="*/ 0 w 205092"/>
                      <a:gd name="connsiteY0" fmla="*/ 0 h 121600"/>
                      <a:gd name="connsiteX1" fmla="*/ 205092 w 205092"/>
                      <a:gd name="connsiteY1" fmla="*/ 0 h 121600"/>
                      <a:gd name="connsiteX2" fmla="*/ 187772 w 205092"/>
                      <a:gd name="connsiteY2" fmla="*/ 121600 h 121600"/>
                      <a:gd name="connsiteX3" fmla="*/ 3148 w 205092"/>
                      <a:gd name="connsiteY3" fmla="*/ 65161 h 121600"/>
                      <a:gd name="connsiteX4" fmla="*/ 0 w 205092"/>
                      <a:gd name="connsiteY4" fmla="*/ 0 h 121600"/>
                      <a:gd name="connsiteX0" fmla="*/ 13407 w 218499"/>
                      <a:gd name="connsiteY0" fmla="*/ 0 h 121600"/>
                      <a:gd name="connsiteX1" fmla="*/ 218499 w 218499"/>
                      <a:gd name="connsiteY1" fmla="*/ 0 h 121600"/>
                      <a:gd name="connsiteX2" fmla="*/ 201179 w 218499"/>
                      <a:gd name="connsiteY2" fmla="*/ 121600 h 121600"/>
                      <a:gd name="connsiteX3" fmla="*/ 0 w 218499"/>
                      <a:gd name="connsiteY3" fmla="*/ 38976 h 121600"/>
                      <a:gd name="connsiteX4" fmla="*/ 13407 w 218499"/>
                      <a:gd name="connsiteY4" fmla="*/ 0 h 121600"/>
                      <a:gd name="connsiteX0" fmla="*/ 13407 w 218499"/>
                      <a:gd name="connsiteY0" fmla="*/ 0 h 134944"/>
                      <a:gd name="connsiteX1" fmla="*/ 218499 w 218499"/>
                      <a:gd name="connsiteY1" fmla="*/ 0 h 134944"/>
                      <a:gd name="connsiteX2" fmla="*/ 160746 w 218499"/>
                      <a:gd name="connsiteY2" fmla="*/ 134944 h 134944"/>
                      <a:gd name="connsiteX3" fmla="*/ 0 w 218499"/>
                      <a:gd name="connsiteY3" fmla="*/ 38976 h 134944"/>
                      <a:gd name="connsiteX4" fmla="*/ 13407 w 218499"/>
                      <a:gd name="connsiteY4" fmla="*/ 0 h 134944"/>
                      <a:gd name="connsiteX0" fmla="*/ 13407 w 225663"/>
                      <a:gd name="connsiteY0" fmla="*/ 11860 h 146804"/>
                      <a:gd name="connsiteX1" fmla="*/ 225663 w 225663"/>
                      <a:gd name="connsiteY1" fmla="*/ 0 h 146804"/>
                      <a:gd name="connsiteX2" fmla="*/ 160746 w 225663"/>
                      <a:gd name="connsiteY2" fmla="*/ 146804 h 146804"/>
                      <a:gd name="connsiteX3" fmla="*/ 0 w 225663"/>
                      <a:gd name="connsiteY3" fmla="*/ 50836 h 146804"/>
                      <a:gd name="connsiteX4" fmla="*/ 13407 w 225663"/>
                      <a:gd name="connsiteY4" fmla="*/ 11860 h 146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663" h="146804">
                        <a:moveTo>
                          <a:pt x="13407" y="11860"/>
                        </a:moveTo>
                        <a:lnTo>
                          <a:pt x="225663" y="0"/>
                        </a:lnTo>
                        <a:lnTo>
                          <a:pt x="160746" y="146804"/>
                        </a:lnTo>
                        <a:lnTo>
                          <a:pt x="0" y="50836"/>
                        </a:lnTo>
                        <a:lnTo>
                          <a:pt x="13407" y="11860"/>
                        </a:lnTo>
                        <a:close/>
                      </a:path>
                    </a:pathLst>
                  </a:custGeom>
                  <a:solidFill>
                    <a:srgbClr val="FCE4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/>
                    <a:endParaRPr lang="nl-NL" sz="1000" b="1" err="1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42" name="Groep 385">
                  <a:extLst>
                    <a:ext uri="{FF2B5EF4-FFF2-40B4-BE49-F238E27FC236}">
                      <a16:creationId xmlns:a16="http://schemas.microsoft.com/office/drawing/2014/main" id="{96C58704-9276-43C4-B3CD-846E528FF69E}"/>
                    </a:ext>
                  </a:extLst>
                </p:cNvPr>
                <p:cNvGrpSpPr/>
                <p:nvPr userDrawn="1"/>
              </p:nvGrpSpPr>
              <p:grpSpPr>
                <a:xfrm>
                  <a:off x="-3219980" y="2771792"/>
                  <a:ext cx="140241" cy="116552"/>
                  <a:chOff x="-2608640" y="2891109"/>
                  <a:chExt cx="309118" cy="261993"/>
                </a:xfrm>
              </p:grpSpPr>
              <p:sp>
                <p:nvSpPr>
                  <p:cNvPr id="143" name="Vrije vorm: vorm 386">
                    <a:extLst>
                      <a:ext uri="{FF2B5EF4-FFF2-40B4-BE49-F238E27FC236}">
                        <a16:creationId xmlns:a16="http://schemas.microsoft.com/office/drawing/2014/main" id="{4040464C-2E25-48CE-9937-DA730AE0BD5C}"/>
                      </a:ext>
                    </a:extLst>
                  </p:cNvPr>
                  <p:cNvSpPr/>
                  <p:nvPr userDrawn="1"/>
                </p:nvSpPr>
                <p:spPr>
                  <a:xfrm rot="513866">
                    <a:off x="-2465317" y="2891109"/>
                    <a:ext cx="165795" cy="200435"/>
                  </a:xfrm>
                  <a:custGeom>
                    <a:avLst/>
                    <a:gdLst>
                      <a:gd name="connsiteX0" fmla="*/ 0 w 147782"/>
                      <a:gd name="connsiteY0" fmla="*/ 184728 h 221673"/>
                      <a:gd name="connsiteX1" fmla="*/ 147782 w 147782"/>
                      <a:gd name="connsiteY1" fmla="*/ 0 h 221673"/>
                      <a:gd name="connsiteX2" fmla="*/ 92363 w 147782"/>
                      <a:gd name="connsiteY2" fmla="*/ 221673 h 221673"/>
                      <a:gd name="connsiteX3" fmla="*/ 0 w 147782"/>
                      <a:gd name="connsiteY3" fmla="*/ 184728 h 221673"/>
                      <a:gd name="connsiteX0" fmla="*/ 0 w 180109"/>
                      <a:gd name="connsiteY0" fmla="*/ 166255 h 203200"/>
                      <a:gd name="connsiteX1" fmla="*/ 180109 w 180109"/>
                      <a:gd name="connsiteY1" fmla="*/ 0 h 203200"/>
                      <a:gd name="connsiteX2" fmla="*/ 92363 w 180109"/>
                      <a:gd name="connsiteY2" fmla="*/ 203200 h 203200"/>
                      <a:gd name="connsiteX3" fmla="*/ 0 w 180109"/>
                      <a:gd name="connsiteY3" fmla="*/ 166255 h 203200"/>
                      <a:gd name="connsiteX0" fmla="*/ 0 w 182213"/>
                      <a:gd name="connsiteY0" fmla="*/ 166453 h 203398"/>
                      <a:gd name="connsiteX1" fmla="*/ 180109 w 182213"/>
                      <a:gd name="connsiteY1" fmla="*/ 198 h 203398"/>
                      <a:gd name="connsiteX2" fmla="*/ 92363 w 182213"/>
                      <a:gd name="connsiteY2" fmla="*/ 203398 h 203398"/>
                      <a:gd name="connsiteX3" fmla="*/ 0 w 182213"/>
                      <a:gd name="connsiteY3" fmla="*/ 166453 h 203398"/>
                      <a:gd name="connsiteX0" fmla="*/ 0 w 186034"/>
                      <a:gd name="connsiteY0" fmla="*/ 168058 h 205003"/>
                      <a:gd name="connsiteX1" fmla="*/ 180109 w 186034"/>
                      <a:gd name="connsiteY1" fmla="*/ 1803 h 205003"/>
                      <a:gd name="connsiteX2" fmla="*/ 92363 w 186034"/>
                      <a:gd name="connsiteY2" fmla="*/ 205003 h 205003"/>
                      <a:gd name="connsiteX3" fmla="*/ 0 w 186034"/>
                      <a:gd name="connsiteY3" fmla="*/ 168058 h 205003"/>
                      <a:gd name="connsiteX0" fmla="*/ 0 w 163074"/>
                      <a:gd name="connsiteY0" fmla="*/ 161895 h 203458"/>
                      <a:gd name="connsiteX1" fmla="*/ 161637 w 163074"/>
                      <a:gd name="connsiteY1" fmla="*/ 258 h 203458"/>
                      <a:gd name="connsiteX2" fmla="*/ 73891 w 163074"/>
                      <a:gd name="connsiteY2" fmla="*/ 203458 h 203458"/>
                      <a:gd name="connsiteX3" fmla="*/ 0 w 163074"/>
                      <a:gd name="connsiteY3" fmla="*/ 161895 h 203458"/>
                      <a:gd name="connsiteX0" fmla="*/ 0 w 162654"/>
                      <a:gd name="connsiteY0" fmla="*/ 161843 h 198788"/>
                      <a:gd name="connsiteX1" fmla="*/ 161637 w 162654"/>
                      <a:gd name="connsiteY1" fmla="*/ 206 h 198788"/>
                      <a:gd name="connsiteX2" fmla="*/ 64654 w 162654"/>
                      <a:gd name="connsiteY2" fmla="*/ 198788 h 198788"/>
                      <a:gd name="connsiteX3" fmla="*/ 0 w 162654"/>
                      <a:gd name="connsiteY3" fmla="*/ 161843 h 198788"/>
                      <a:gd name="connsiteX0" fmla="*/ 0 w 165794"/>
                      <a:gd name="connsiteY0" fmla="*/ 163491 h 200436"/>
                      <a:gd name="connsiteX1" fmla="*/ 161637 w 165794"/>
                      <a:gd name="connsiteY1" fmla="*/ 1854 h 200436"/>
                      <a:gd name="connsiteX2" fmla="*/ 64654 w 165794"/>
                      <a:gd name="connsiteY2" fmla="*/ 200436 h 200436"/>
                      <a:gd name="connsiteX3" fmla="*/ 0 w 165794"/>
                      <a:gd name="connsiteY3" fmla="*/ 163491 h 200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794" h="200436">
                        <a:moveTo>
                          <a:pt x="0" y="163491"/>
                        </a:moveTo>
                        <a:cubicBezTo>
                          <a:pt x="14624" y="129624"/>
                          <a:pt x="137006" y="-18157"/>
                          <a:pt x="161637" y="1854"/>
                        </a:cubicBezTo>
                        <a:cubicBezTo>
                          <a:pt x="186268" y="21865"/>
                          <a:pt x="94672" y="172727"/>
                          <a:pt x="64654" y="200436"/>
                        </a:cubicBezTo>
                        <a:lnTo>
                          <a:pt x="0" y="16349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3F3E3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1600" cap="all" baseline="0" err="1">
                      <a:latin typeface="+mj-lt"/>
                    </a:endParaRPr>
                  </a:p>
                </p:txBody>
              </p:sp>
              <p:sp>
                <p:nvSpPr>
                  <p:cNvPr id="144" name="Vrije vorm: vorm 387">
                    <a:extLst>
                      <a:ext uri="{FF2B5EF4-FFF2-40B4-BE49-F238E27FC236}">
                        <a16:creationId xmlns:a16="http://schemas.microsoft.com/office/drawing/2014/main" id="{E44F75DE-F035-46E7-AD66-746B7994E0AD}"/>
                      </a:ext>
                    </a:extLst>
                  </p:cNvPr>
                  <p:cNvSpPr/>
                  <p:nvPr userDrawn="1"/>
                </p:nvSpPr>
                <p:spPr>
                  <a:xfrm rot="513866">
                    <a:off x="-2608640" y="3034770"/>
                    <a:ext cx="207309" cy="118332"/>
                  </a:xfrm>
                  <a:custGeom>
                    <a:avLst/>
                    <a:gdLst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46181 w 138545"/>
                      <a:gd name="connsiteY4" fmla="*/ 41564 h 87746"/>
                      <a:gd name="connsiteX5" fmla="*/ 0 w 138545"/>
                      <a:gd name="connsiteY5" fmla="*/ 78509 h 87746"/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0 w 138545"/>
                      <a:gd name="connsiteY4" fmla="*/ 78509 h 87746"/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0 w 138545"/>
                      <a:gd name="connsiteY4" fmla="*/ 78509 h 87746"/>
                      <a:gd name="connsiteX0" fmla="*/ 0 w 138545"/>
                      <a:gd name="connsiteY0" fmla="*/ 78509 h 88052"/>
                      <a:gd name="connsiteX1" fmla="*/ 73891 w 138545"/>
                      <a:gd name="connsiteY1" fmla="*/ 87746 h 88052"/>
                      <a:gd name="connsiteX2" fmla="*/ 138545 w 138545"/>
                      <a:gd name="connsiteY2" fmla="*/ 27709 h 88052"/>
                      <a:gd name="connsiteX3" fmla="*/ 96981 w 138545"/>
                      <a:gd name="connsiteY3" fmla="*/ 0 h 88052"/>
                      <a:gd name="connsiteX4" fmla="*/ 0 w 138545"/>
                      <a:gd name="connsiteY4" fmla="*/ 78509 h 88052"/>
                      <a:gd name="connsiteX0" fmla="*/ 188 w 138733"/>
                      <a:gd name="connsiteY0" fmla="*/ 78509 h 97514"/>
                      <a:gd name="connsiteX1" fmla="*/ 74079 w 138733"/>
                      <a:gd name="connsiteY1" fmla="*/ 87746 h 97514"/>
                      <a:gd name="connsiteX2" fmla="*/ 138733 w 138733"/>
                      <a:gd name="connsiteY2" fmla="*/ 27709 h 97514"/>
                      <a:gd name="connsiteX3" fmla="*/ 97169 w 138733"/>
                      <a:gd name="connsiteY3" fmla="*/ 0 h 97514"/>
                      <a:gd name="connsiteX4" fmla="*/ 188 w 138733"/>
                      <a:gd name="connsiteY4" fmla="*/ 78509 h 97514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9150"/>
                      <a:gd name="connsiteY0" fmla="*/ 78509 h 91707"/>
                      <a:gd name="connsiteX1" fmla="*/ 74058 w 139150"/>
                      <a:gd name="connsiteY1" fmla="*/ 87746 h 91707"/>
                      <a:gd name="connsiteX2" fmla="*/ 138712 w 139150"/>
                      <a:gd name="connsiteY2" fmla="*/ 27709 h 91707"/>
                      <a:gd name="connsiteX3" fmla="*/ 97148 w 139150"/>
                      <a:gd name="connsiteY3" fmla="*/ 0 h 91707"/>
                      <a:gd name="connsiteX4" fmla="*/ 167 w 139150"/>
                      <a:gd name="connsiteY4" fmla="*/ 78509 h 91707"/>
                      <a:gd name="connsiteX0" fmla="*/ 167 w 139150"/>
                      <a:gd name="connsiteY0" fmla="*/ 87626 h 100824"/>
                      <a:gd name="connsiteX1" fmla="*/ 74058 w 139150"/>
                      <a:gd name="connsiteY1" fmla="*/ 96863 h 100824"/>
                      <a:gd name="connsiteX2" fmla="*/ 138712 w 139150"/>
                      <a:gd name="connsiteY2" fmla="*/ 36826 h 100824"/>
                      <a:gd name="connsiteX3" fmla="*/ 97148 w 139150"/>
                      <a:gd name="connsiteY3" fmla="*/ 9117 h 100824"/>
                      <a:gd name="connsiteX4" fmla="*/ 167 w 139150"/>
                      <a:gd name="connsiteY4" fmla="*/ 87626 h 100824"/>
                      <a:gd name="connsiteX0" fmla="*/ 167 w 139150"/>
                      <a:gd name="connsiteY0" fmla="*/ 79509 h 92707"/>
                      <a:gd name="connsiteX1" fmla="*/ 74058 w 139150"/>
                      <a:gd name="connsiteY1" fmla="*/ 88746 h 92707"/>
                      <a:gd name="connsiteX2" fmla="*/ 138712 w 139150"/>
                      <a:gd name="connsiteY2" fmla="*/ 28709 h 92707"/>
                      <a:gd name="connsiteX3" fmla="*/ 97148 w 139150"/>
                      <a:gd name="connsiteY3" fmla="*/ 1000 h 92707"/>
                      <a:gd name="connsiteX4" fmla="*/ 167 w 139150"/>
                      <a:gd name="connsiteY4" fmla="*/ 79509 h 92707"/>
                      <a:gd name="connsiteX0" fmla="*/ 167 w 138974"/>
                      <a:gd name="connsiteY0" fmla="*/ 71888 h 85086"/>
                      <a:gd name="connsiteX1" fmla="*/ 74058 w 138974"/>
                      <a:gd name="connsiteY1" fmla="*/ 81125 h 85086"/>
                      <a:gd name="connsiteX2" fmla="*/ 138712 w 138974"/>
                      <a:gd name="connsiteY2" fmla="*/ 21088 h 85086"/>
                      <a:gd name="connsiteX3" fmla="*/ 91899 w 138974"/>
                      <a:gd name="connsiteY3" fmla="*/ 1252 h 85086"/>
                      <a:gd name="connsiteX4" fmla="*/ 167 w 138974"/>
                      <a:gd name="connsiteY4" fmla="*/ 71888 h 85086"/>
                      <a:gd name="connsiteX0" fmla="*/ 278 w 118032"/>
                      <a:gd name="connsiteY0" fmla="*/ 56375 h 82581"/>
                      <a:gd name="connsiteX1" fmla="*/ 53174 w 118032"/>
                      <a:gd name="connsiteY1" fmla="*/ 81359 h 82581"/>
                      <a:gd name="connsiteX2" fmla="*/ 117828 w 118032"/>
                      <a:gd name="connsiteY2" fmla="*/ 21322 h 82581"/>
                      <a:gd name="connsiteX3" fmla="*/ 71015 w 118032"/>
                      <a:gd name="connsiteY3" fmla="*/ 1486 h 82581"/>
                      <a:gd name="connsiteX4" fmla="*/ 278 w 118032"/>
                      <a:gd name="connsiteY4" fmla="*/ 56375 h 82581"/>
                      <a:gd name="connsiteX0" fmla="*/ 220 w 117808"/>
                      <a:gd name="connsiteY0" fmla="*/ 56172 h 67245"/>
                      <a:gd name="connsiteX1" fmla="*/ 63614 w 117808"/>
                      <a:gd name="connsiteY1" fmla="*/ 62785 h 67245"/>
                      <a:gd name="connsiteX2" fmla="*/ 117770 w 117808"/>
                      <a:gd name="connsiteY2" fmla="*/ 21119 h 67245"/>
                      <a:gd name="connsiteX3" fmla="*/ 70957 w 117808"/>
                      <a:gd name="connsiteY3" fmla="*/ 1283 h 67245"/>
                      <a:gd name="connsiteX4" fmla="*/ 220 w 117808"/>
                      <a:gd name="connsiteY4" fmla="*/ 56172 h 67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08" h="67245">
                        <a:moveTo>
                          <a:pt x="220" y="56172"/>
                        </a:moveTo>
                        <a:cubicBezTo>
                          <a:pt x="-3628" y="70796"/>
                          <a:pt x="44022" y="68627"/>
                          <a:pt x="63614" y="62785"/>
                        </a:cubicBezTo>
                        <a:cubicBezTo>
                          <a:pt x="83206" y="56943"/>
                          <a:pt x="116546" y="31369"/>
                          <a:pt x="117770" y="21119"/>
                        </a:cubicBezTo>
                        <a:cubicBezTo>
                          <a:pt x="118994" y="10869"/>
                          <a:pt x="90549" y="-4559"/>
                          <a:pt x="70957" y="1283"/>
                        </a:cubicBezTo>
                        <a:cubicBezTo>
                          <a:pt x="51365" y="7125"/>
                          <a:pt x="61415" y="48373"/>
                          <a:pt x="220" y="56172"/>
                        </a:cubicBezTo>
                        <a:close/>
                      </a:path>
                    </a:pathLst>
                  </a:custGeom>
                  <a:solidFill>
                    <a:srgbClr val="8AC3EF"/>
                  </a:solidFill>
                  <a:ln w="9525">
                    <a:solidFill>
                      <a:srgbClr val="307EB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1600" cap="all" baseline="0" err="1">
                      <a:latin typeface="+mj-lt"/>
                    </a:endParaRPr>
                  </a:p>
                </p:txBody>
              </p:sp>
            </p:grpSp>
          </p:grpSp>
        </p:grpSp>
      </p:grpSp>
      <p:sp>
        <p:nvSpPr>
          <p:cNvPr id="80" name="Footer Placeholder 10">
            <a:extLst>
              <a:ext uri="{FF2B5EF4-FFF2-40B4-BE49-F238E27FC236}">
                <a16:creationId xmlns:a16="http://schemas.microsoft.com/office/drawing/2014/main" id="{3AC3DD11-B80B-4AE7-8E95-00410610174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2364641F-4E64-479E-A91B-DEAF586F2580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41ABC7DF-2EC3-47DB-B108-895A2D64BAE5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3" name="Date Placeholder 9">
            <a:extLst>
              <a:ext uri="{FF2B5EF4-FFF2-40B4-BE49-F238E27FC236}">
                <a16:creationId xmlns:a16="http://schemas.microsoft.com/office/drawing/2014/main" id="{C369A366-8563-425E-907F-2E254998C798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84" name="Slide Number Placeholder 11">
            <a:extLst>
              <a:ext uri="{FF2B5EF4-FFF2-40B4-BE49-F238E27FC236}">
                <a16:creationId xmlns:a16="http://schemas.microsoft.com/office/drawing/2014/main" id="{B46BFFCB-603F-40FC-9123-AEA667CCDE7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Tabel</a:t>
            </a:r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100027" y="672566"/>
            <a:ext cx="5233396" cy="5152452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tabel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73" name="Tijdelijke aanduiding voor verticale tekst 2">
            <a:extLst>
              <a:ext uri="{FF2B5EF4-FFF2-40B4-BE49-F238E27FC236}">
                <a16:creationId xmlns:a16="http://schemas.microsoft.com/office/drawing/2014/main" id="{9F707B79-4C9A-4A88-80AA-9855E23BF34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70565" y="1591900"/>
            <a:ext cx="4954953" cy="4224912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74" name="Titel 7">
            <a:extLst>
              <a:ext uri="{FF2B5EF4-FFF2-40B4-BE49-F238E27FC236}">
                <a16:creationId xmlns:a16="http://schemas.microsoft.com/office/drawing/2014/main" id="{122BADB8-5BC2-4B2A-84D1-977C3BFEB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744368"/>
            <a:ext cx="4988060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9E6B928-BDAB-48E7-8219-2611143F897B}"/>
              </a:ext>
            </a:extLst>
          </p:cNvPr>
          <p:cNvGrpSpPr/>
          <p:nvPr userDrawn="1"/>
        </p:nvGrpSpPr>
        <p:grpSpPr>
          <a:xfrm>
            <a:off x="12376530" y="1"/>
            <a:ext cx="3592332" cy="4656732"/>
            <a:chOff x="12378141" y="1"/>
            <a:chExt cx="3592800" cy="4656732"/>
          </a:xfrm>
        </p:grpSpPr>
        <p:sp>
          <p:nvSpPr>
            <p:cNvPr id="221" name="Rechthoek 220">
              <a:extLst>
                <a:ext uri="{FF2B5EF4-FFF2-40B4-BE49-F238E27FC236}">
                  <a16:creationId xmlns:a16="http://schemas.microsoft.com/office/drawing/2014/main" id="{EC23A65E-AC8F-4141-B3E4-4A6D0E4D8E32}"/>
                </a:ext>
              </a:extLst>
            </p:cNvPr>
            <p:cNvSpPr/>
            <p:nvPr userDrawn="1"/>
          </p:nvSpPr>
          <p:spPr>
            <a:xfrm>
              <a:off x="12378141" y="1"/>
              <a:ext cx="3592800" cy="465673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Voeg/verwijder kolom van tabel</a:t>
              </a:r>
            </a:p>
          </p:txBody>
        </p:sp>
        <p:sp>
          <p:nvSpPr>
            <p:cNvPr id="222" name="Ovaal 221">
              <a:extLst>
                <a:ext uri="{FF2B5EF4-FFF2-40B4-BE49-F238E27FC236}">
                  <a16:creationId xmlns:a16="http://schemas.microsoft.com/office/drawing/2014/main" id="{1794DA72-E4EA-4271-946B-1A2B8F420595}"/>
                </a:ext>
              </a:extLst>
            </p:cNvPr>
            <p:cNvSpPr/>
            <p:nvPr userDrawn="1"/>
          </p:nvSpPr>
          <p:spPr>
            <a:xfrm>
              <a:off x="1256071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97D7C10B-7433-4B14-8E33-97442A0CC57D}"/>
                </a:ext>
              </a:extLst>
            </p:cNvPr>
            <p:cNvSpPr/>
            <p:nvPr userDrawn="1"/>
          </p:nvSpPr>
          <p:spPr>
            <a:xfrm>
              <a:off x="12844890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tabel en klik op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‘Indeling’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4470BB94-E710-453C-B5B7-6E5017E92E47}"/>
                </a:ext>
              </a:extLst>
            </p:cNvPr>
            <p:cNvSpPr/>
            <p:nvPr userDrawn="1"/>
          </p:nvSpPr>
          <p:spPr>
            <a:xfrm>
              <a:off x="12560718" y="129174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92F32A42-AD59-4B4B-843F-CC6F9F1784B0}"/>
                </a:ext>
              </a:extLst>
            </p:cNvPr>
            <p:cNvSpPr/>
            <p:nvPr userDrawn="1"/>
          </p:nvSpPr>
          <p:spPr>
            <a:xfrm>
              <a:off x="12844890" y="1291742"/>
              <a:ext cx="2944682" cy="6580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Markeer de kolom van de tabel die je wilt bewerken en gebruik één van de opties ‘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of ‘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wat voor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dit tabel van toepassing is.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A80085E8-919B-4896-9160-755AD5481506}"/>
                </a:ext>
              </a:extLst>
            </p:cNvPr>
            <p:cNvSpPr/>
            <p:nvPr userDrawn="1"/>
          </p:nvSpPr>
          <p:spPr>
            <a:xfrm>
              <a:off x="12844890" y="3116721"/>
              <a:ext cx="2944682" cy="81360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 het verwijderen van een kolom,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‘Verwijderen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om bewerkingsopties weer te geven.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318EB4DE-3C7F-4366-8AE8-EE94473C35C5}"/>
                </a:ext>
              </a:extLst>
            </p:cNvPr>
            <p:cNvSpPr/>
            <p:nvPr userDrawn="1"/>
          </p:nvSpPr>
          <p:spPr>
            <a:xfrm>
              <a:off x="12852986" y="912774"/>
              <a:ext cx="589872" cy="197194"/>
            </a:xfrm>
            <a:prstGeom prst="rect">
              <a:avLst/>
            </a:prstGeom>
            <a:solidFill>
              <a:srgbClr val="F3F2F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u="sng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Indeling</a:t>
              </a: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9C4FBF41-1BA1-4DD9-AC2C-E53F42A38D7F}"/>
                </a:ext>
              </a:extLst>
            </p:cNvPr>
            <p:cNvSpPr/>
            <p:nvPr userDrawn="1"/>
          </p:nvSpPr>
          <p:spPr>
            <a:xfrm>
              <a:off x="12560718" y="311672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230" name="Groep 229">
              <a:extLst>
                <a:ext uri="{FF2B5EF4-FFF2-40B4-BE49-F238E27FC236}">
                  <a16:creationId xmlns:a16="http://schemas.microsoft.com/office/drawing/2014/main" id="{3F90C946-D2C5-4D7A-B6E4-42C63D642C00}"/>
                </a:ext>
              </a:extLst>
            </p:cNvPr>
            <p:cNvGrpSpPr/>
            <p:nvPr userDrawn="1"/>
          </p:nvGrpSpPr>
          <p:grpSpPr>
            <a:xfrm>
              <a:off x="12844890" y="2267487"/>
              <a:ext cx="2380981" cy="703947"/>
              <a:chOff x="12844890" y="2033005"/>
              <a:chExt cx="2380981" cy="703947"/>
            </a:xfrm>
          </p:grpSpPr>
          <p:sp>
            <p:nvSpPr>
              <p:cNvPr id="242" name="Rechthoek 241">
                <a:extLst>
                  <a:ext uri="{FF2B5EF4-FFF2-40B4-BE49-F238E27FC236}">
                    <a16:creationId xmlns:a16="http://schemas.microsoft.com/office/drawing/2014/main" id="{3D579F24-2D33-4866-AD7A-DE0A2C923EB4}"/>
                  </a:ext>
                </a:extLst>
              </p:cNvPr>
              <p:cNvSpPr/>
              <p:nvPr userDrawn="1"/>
            </p:nvSpPr>
            <p:spPr>
              <a:xfrm>
                <a:off x="12844890" y="2043743"/>
                <a:ext cx="2380981" cy="69243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3" name="Rechthoek 242">
                <a:extLst>
                  <a:ext uri="{FF2B5EF4-FFF2-40B4-BE49-F238E27FC236}">
                    <a16:creationId xmlns:a16="http://schemas.microsoft.com/office/drawing/2014/main" id="{8ED975F5-D18F-47A0-8FA8-775809BA1F9B}"/>
                  </a:ext>
                </a:extLst>
              </p:cNvPr>
              <p:cNvSpPr/>
              <p:nvPr userDrawn="1"/>
            </p:nvSpPr>
            <p:spPr>
              <a:xfrm>
                <a:off x="12945071" y="2063268"/>
                <a:ext cx="338201" cy="3054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44" name="Groep 243">
                <a:extLst>
                  <a:ext uri="{FF2B5EF4-FFF2-40B4-BE49-F238E27FC236}">
                    <a16:creationId xmlns:a16="http://schemas.microsoft.com/office/drawing/2014/main" id="{F70EAEF0-BC8A-4357-973A-793E794213A4}"/>
                  </a:ext>
                </a:extLst>
              </p:cNvPr>
              <p:cNvGrpSpPr/>
              <p:nvPr userDrawn="1"/>
            </p:nvGrpSpPr>
            <p:grpSpPr>
              <a:xfrm>
                <a:off x="1296524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346" name="Rechte verbindingslijn 345">
                  <a:extLst>
                    <a:ext uri="{FF2B5EF4-FFF2-40B4-BE49-F238E27FC236}">
                      <a16:creationId xmlns:a16="http://schemas.microsoft.com/office/drawing/2014/main" id="{6A461FA4-8D6A-4CC4-B990-81B8CA7FD762}"/>
                    </a:ext>
                  </a:extLst>
                </p:cNvPr>
                <p:cNvCxnSpPr/>
                <p:nvPr userDrawn="1"/>
              </p:nvCxnSpPr>
              <p:spPr>
                <a:xfrm>
                  <a:off x="13061098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Rechte verbindingslijn 346">
                  <a:extLst>
                    <a:ext uri="{FF2B5EF4-FFF2-40B4-BE49-F238E27FC236}">
                      <a16:creationId xmlns:a16="http://schemas.microsoft.com/office/drawing/2014/main" id="{461839D8-052C-4FF0-8FE5-BE083E9D1BBC}"/>
                    </a:ext>
                  </a:extLst>
                </p:cNvPr>
                <p:cNvCxnSpPr/>
                <p:nvPr userDrawn="1"/>
              </p:nvCxnSpPr>
              <p:spPr>
                <a:xfrm>
                  <a:off x="13168437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Rechte verbindingslijn 347">
                  <a:extLst>
                    <a:ext uri="{FF2B5EF4-FFF2-40B4-BE49-F238E27FC236}">
                      <a16:creationId xmlns:a16="http://schemas.microsoft.com/office/drawing/2014/main" id="{4556DAC5-9200-4004-9850-EFDCAC7367E3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Rechte verbindingslijn 348">
                  <a:extLst>
                    <a:ext uri="{FF2B5EF4-FFF2-40B4-BE49-F238E27FC236}">
                      <a16:creationId xmlns:a16="http://schemas.microsoft.com/office/drawing/2014/main" id="{AF3E3FEF-0AC6-4E28-BC9A-7EC5857BC86F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0" name="Rechthoek 349">
                  <a:extLst>
                    <a:ext uri="{FF2B5EF4-FFF2-40B4-BE49-F238E27FC236}">
                      <a16:creationId xmlns:a16="http://schemas.microsoft.com/office/drawing/2014/main" id="{EFD5624A-262C-45E7-BF38-EDFE1ED1718D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5" name="Rechthoek 244">
                <a:extLst>
                  <a:ext uri="{FF2B5EF4-FFF2-40B4-BE49-F238E27FC236}">
                    <a16:creationId xmlns:a16="http://schemas.microsoft.com/office/drawing/2014/main" id="{E23E4C38-A209-4E4F-9A48-C1088053B5AE}"/>
                  </a:ext>
                </a:extLst>
              </p:cNvPr>
              <p:cNvSpPr/>
              <p:nvPr userDrawn="1"/>
            </p:nvSpPr>
            <p:spPr>
              <a:xfrm>
                <a:off x="12940567" y="2462650"/>
                <a:ext cx="342705" cy="12220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Delete</a:t>
                </a:r>
              </a:p>
            </p:txBody>
          </p:sp>
          <p:cxnSp>
            <p:nvCxnSpPr>
              <p:cNvPr id="246" name="Rechte verbindingslijn 245">
                <a:extLst>
                  <a:ext uri="{FF2B5EF4-FFF2-40B4-BE49-F238E27FC236}">
                    <a16:creationId xmlns:a16="http://schemas.microsoft.com/office/drawing/2014/main" id="{0318FF1F-222A-456D-B242-31A46E73C9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363515" y="2106972"/>
                <a:ext cx="0" cy="54564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545B7BE0-E23D-412A-ADAB-D8C4866DFE54}"/>
                  </a:ext>
                </a:extLst>
              </p:cNvPr>
              <p:cNvSpPr/>
              <p:nvPr userDrawn="1"/>
            </p:nvSpPr>
            <p:spPr>
              <a:xfrm>
                <a:off x="13426046" y="2473303"/>
                <a:ext cx="379912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Hierboven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248" name="Groep 247">
                <a:extLst>
                  <a:ext uri="{FF2B5EF4-FFF2-40B4-BE49-F238E27FC236}">
                    <a16:creationId xmlns:a16="http://schemas.microsoft.com/office/drawing/2014/main" id="{0ECC1950-8417-43A0-B503-8F0C0844E4E6}"/>
                  </a:ext>
                </a:extLst>
              </p:cNvPr>
              <p:cNvGrpSpPr/>
              <p:nvPr userDrawn="1"/>
            </p:nvGrpSpPr>
            <p:grpSpPr>
              <a:xfrm>
                <a:off x="1346931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341" name="Rechte verbindingslijn 340">
                  <a:extLst>
                    <a:ext uri="{FF2B5EF4-FFF2-40B4-BE49-F238E27FC236}">
                      <a16:creationId xmlns:a16="http://schemas.microsoft.com/office/drawing/2014/main" id="{2DB8528B-2C0B-48AE-8490-FABDA043BA5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96829"/>
                  <a:ext cx="0" cy="159543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Rechte verbindingslijn 341">
                  <a:extLst>
                    <a:ext uri="{FF2B5EF4-FFF2-40B4-BE49-F238E27FC236}">
                      <a16:creationId xmlns:a16="http://schemas.microsoft.com/office/drawing/2014/main" id="{19FBE74E-9EA3-488A-A92C-DFD4E9AB517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3168437" y="2200275"/>
                  <a:ext cx="1164" cy="15609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Rechte verbindingslijn 342">
                  <a:extLst>
                    <a:ext uri="{FF2B5EF4-FFF2-40B4-BE49-F238E27FC236}">
                      <a16:creationId xmlns:a16="http://schemas.microsoft.com/office/drawing/2014/main" id="{33A022B8-7358-45A6-9A21-8C8FA55D0BAE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Rechte verbindingslijn 343">
                  <a:extLst>
                    <a:ext uri="{FF2B5EF4-FFF2-40B4-BE49-F238E27FC236}">
                      <a16:creationId xmlns:a16="http://schemas.microsoft.com/office/drawing/2014/main" id="{40C5AF86-64BF-44ED-8A13-1D987A1C649D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5" name="Rechthoek 344">
                  <a:extLst>
                    <a:ext uri="{FF2B5EF4-FFF2-40B4-BE49-F238E27FC236}">
                      <a16:creationId xmlns:a16="http://schemas.microsoft.com/office/drawing/2014/main" id="{861DDD2A-B3EB-43EF-BCE1-C4BA944BDE38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9" name="Rechthoek 248">
                <a:extLst>
                  <a:ext uri="{FF2B5EF4-FFF2-40B4-BE49-F238E27FC236}">
                    <a16:creationId xmlns:a16="http://schemas.microsoft.com/office/drawing/2014/main" id="{E69907D2-87A9-4F86-B2CD-78786CBFAFDD}"/>
                  </a:ext>
                </a:extLst>
              </p:cNvPr>
              <p:cNvSpPr/>
              <p:nvPr userDrawn="1"/>
            </p:nvSpPr>
            <p:spPr>
              <a:xfrm>
                <a:off x="13473808" y="2207103"/>
                <a:ext cx="286260" cy="87052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00"/>
              </a:p>
            </p:txBody>
          </p:sp>
          <p:sp>
            <p:nvSpPr>
              <p:cNvPr id="250" name="Rechthoek 249">
                <a:extLst>
                  <a:ext uri="{FF2B5EF4-FFF2-40B4-BE49-F238E27FC236}">
                    <a16:creationId xmlns:a16="http://schemas.microsoft.com/office/drawing/2014/main" id="{DC96F26C-E4E1-44AC-9D5B-61005FAEC702}"/>
                  </a:ext>
                </a:extLst>
              </p:cNvPr>
              <p:cNvSpPr/>
              <p:nvPr userDrawn="1"/>
            </p:nvSpPr>
            <p:spPr>
              <a:xfrm>
                <a:off x="13877936" y="2473303"/>
                <a:ext cx="371897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Hieronder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251" name="Groep 250">
                <a:extLst>
                  <a:ext uri="{FF2B5EF4-FFF2-40B4-BE49-F238E27FC236}">
                    <a16:creationId xmlns:a16="http://schemas.microsoft.com/office/drawing/2014/main" id="{0A009E30-2684-4C0A-831F-31FDD8FF89DD}"/>
                  </a:ext>
                </a:extLst>
              </p:cNvPr>
              <p:cNvGrpSpPr/>
              <p:nvPr userDrawn="1"/>
            </p:nvGrpSpPr>
            <p:grpSpPr>
              <a:xfrm>
                <a:off x="13917195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336" name="Rechte verbindingslijn 335">
                  <a:extLst>
                    <a:ext uri="{FF2B5EF4-FFF2-40B4-BE49-F238E27FC236}">
                      <a16:creationId xmlns:a16="http://schemas.microsoft.com/office/drawing/2014/main" id="{55623EA0-88A4-4C9B-AF49-BE51238A443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Rechte verbindingslijn 336">
                  <a:extLst>
                    <a:ext uri="{FF2B5EF4-FFF2-40B4-BE49-F238E27FC236}">
                      <a16:creationId xmlns:a16="http://schemas.microsoft.com/office/drawing/2014/main" id="{29319BAE-4B54-43FA-8EAE-9FF6D1C2D8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37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Rechte verbindingslijn 337">
                  <a:extLst>
                    <a:ext uri="{FF2B5EF4-FFF2-40B4-BE49-F238E27FC236}">
                      <a16:creationId xmlns:a16="http://schemas.microsoft.com/office/drawing/2014/main" id="{364B7784-0E21-4E3D-8CB6-36EF85B5C73B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Rechte verbindingslijn 338">
                  <a:extLst>
                    <a:ext uri="{FF2B5EF4-FFF2-40B4-BE49-F238E27FC236}">
                      <a16:creationId xmlns:a16="http://schemas.microsoft.com/office/drawing/2014/main" id="{C2E409B0-D374-4348-AAA5-B1E003925D2B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0" name="Rechthoek 339">
                  <a:extLst>
                    <a:ext uri="{FF2B5EF4-FFF2-40B4-BE49-F238E27FC236}">
                      <a16:creationId xmlns:a16="http://schemas.microsoft.com/office/drawing/2014/main" id="{45CCA828-A3E2-4D34-A513-F34D0B9D51E2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3" name="Rechthoek 312">
                <a:extLst>
                  <a:ext uri="{FF2B5EF4-FFF2-40B4-BE49-F238E27FC236}">
                    <a16:creationId xmlns:a16="http://schemas.microsoft.com/office/drawing/2014/main" id="{C86C1821-FF54-46D3-BAA0-11043F2112D7}"/>
                  </a:ext>
                </a:extLst>
              </p:cNvPr>
              <p:cNvSpPr/>
              <p:nvPr userDrawn="1"/>
            </p:nvSpPr>
            <p:spPr>
              <a:xfrm>
                <a:off x="13924494" y="2207022"/>
                <a:ext cx="286260" cy="8783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00"/>
              </a:p>
            </p:txBody>
          </p:sp>
          <p:sp>
            <p:nvSpPr>
              <p:cNvPr id="314" name="Rechthoek 313">
                <a:extLst>
                  <a:ext uri="{FF2B5EF4-FFF2-40B4-BE49-F238E27FC236}">
                    <a16:creationId xmlns:a16="http://schemas.microsoft.com/office/drawing/2014/main" id="{4E3A1BAF-3CA0-4151-B611-9DBE5B094705}"/>
                  </a:ext>
                </a:extLst>
              </p:cNvPr>
              <p:cNvSpPr/>
              <p:nvPr userDrawn="1"/>
            </p:nvSpPr>
            <p:spPr>
              <a:xfrm>
                <a:off x="14324673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Links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315" name="Groep 314">
                <a:extLst>
                  <a:ext uri="{FF2B5EF4-FFF2-40B4-BE49-F238E27FC236}">
                    <a16:creationId xmlns:a16="http://schemas.microsoft.com/office/drawing/2014/main" id="{EE94AEBC-FA33-4B89-8E84-F83C021346E3}"/>
                  </a:ext>
                </a:extLst>
              </p:cNvPr>
              <p:cNvGrpSpPr/>
              <p:nvPr userDrawn="1"/>
            </p:nvGrpSpPr>
            <p:grpSpPr>
              <a:xfrm>
                <a:off x="14344672" y="2126415"/>
                <a:ext cx="298421" cy="242330"/>
                <a:chOff x="12945071" y="2116141"/>
                <a:chExt cx="338221" cy="242330"/>
              </a:xfrm>
            </p:grpSpPr>
            <p:cxnSp>
              <p:nvCxnSpPr>
                <p:cNvPr id="331" name="Rechte verbindingslijn 330">
                  <a:extLst>
                    <a:ext uri="{FF2B5EF4-FFF2-40B4-BE49-F238E27FC236}">
                      <a16:creationId xmlns:a16="http://schemas.microsoft.com/office/drawing/2014/main" id="{F1C2D764-CC28-48D9-A3C2-7C97560476E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131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Rechte verbindingslijn 331">
                  <a:extLst>
                    <a:ext uri="{FF2B5EF4-FFF2-40B4-BE49-F238E27FC236}">
                      <a16:creationId xmlns:a16="http://schemas.microsoft.com/office/drawing/2014/main" id="{0F30A045-D6BA-40FE-A789-DB0A85678C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70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Rechte verbindingslijn 332">
                  <a:extLst>
                    <a:ext uri="{FF2B5EF4-FFF2-40B4-BE49-F238E27FC236}">
                      <a16:creationId xmlns:a16="http://schemas.microsoft.com/office/drawing/2014/main" id="{AD6368AC-7DF8-414E-982F-71FFC4D1092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59421" y="2198451"/>
                  <a:ext cx="223871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Rechte verbindingslijn 333">
                  <a:extLst>
                    <a:ext uri="{FF2B5EF4-FFF2-40B4-BE49-F238E27FC236}">
                      <a16:creationId xmlns:a16="http://schemas.microsoft.com/office/drawing/2014/main" id="{28AE97D7-864C-4D2E-85B8-19A15AD4220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64915" y="2276272"/>
                  <a:ext cx="218363" cy="760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5" name="Rechthoek 334">
                  <a:extLst>
                    <a:ext uri="{FF2B5EF4-FFF2-40B4-BE49-F238E27FC236}">
                      <a16:creationId xmlns:a16="http://schemas.microsoft.com/office/drawing/2014/main" id="{C085EA8A-039A-4DED-B8E4-E3C271BBD6F4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2329DA27-8729-4911-812C-02B6ABA306C6}"/>
                  </a:ext>
                </a:extLst>
              </p:cNvPr>
              <p:cNvSpPr/>
              <p:nvPr userDrawn="1"/>
            </p:nvSpPr>
            <p:spPr>
              <a:xfrm>
                <a:off x="14447070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00"/>
              </a:p>
            </p:txBody>
          </p:sp>
          <p:sp>
            <p:nvSpPr>
              <p:cNvPr id="317" name="Rechthoek 316">
                <a:extLst>
                  <a:ext uri="{FF2B5EF4-FFF2-40B4-BE49-F238E27FC236}">
                    <a16:creationId xmlns:a16="http://schemas.microsoft.com/office/drawing/2014/main" id="{49A2B9C0-3793-4F84-A007-9A34AB732C0C}"/>
                  </a:ext>
                </a:extLst>
              </p:cNvPr>
              <p:cNvSpPr/>
              <p:nvPr userDrawn="1"/>
            </p:nvSpPr>
            <p:spPr>
              <a:xfrm>
                <a:off x="14738447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318" name="Groep 317">
                <a:extLst>
                  <a:ext uri="{FF2B5EF4-FFF2-40B4-BE49-F238E27FC236}">
                    <a16:creationId xmlns:a16="http://schemas.microsoft.com/office/drawing/2014/main" id="{10BFF788-6D8F-447C-A238-6D28033170F0}"/>
                  </a:ext>
                </a:extLst>
              </p:cNvPr>
              <p:cNvGrpSpPr/>
              <p:nvPr userDrawn="1"/>
            </p:nvGrpSpPr>
            <p:grpSpPr>
              <a:xfrm>
                <a:off x="14753632" y="2126415"/>
                <a:ext cx="303259" cy="242330"/>
                <a:chOff x="12939569" y="2116141"/>
                <a:chExt cx="343703" cy="242330"/>
              </a:xfrm>
            </p:grpSpPr>
            <p:cxnSp>
              <p:nvCxnSpPr>
                <p:cNvPr id="326" name="Rechte verbindingslijn 325">
                  <a:extLst>
                    <a:ext uri="{FF2B5EF4-FFF2-40B4-BE49-F238E27FC236}">
                      <a16:creationId xmlns:a16="http://schemas.microsoft.com/office/drawing/2014/main" id="{36D0632B-9914-4A24-B762-F93B9EF2AFE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85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Rechte verbindingslijn 326">
                  <a:extLst>
                    <a:ext uri="{FF2B5EF4-FFF2-40B4-BE49-F238E27FC236}">
                      <a16:creationId xmlns:a16="http://schemas.microsoft.com/office/drawing/2014/main" id="{011B7083-85CB-4BB7-9234-277AB5FEF70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24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Rechte verbindingslijn 327">
                  <a:extLst>
                    <a:ext uri="{FF2B5EF4-FFF2-40B4-BE49-F238E27FC236}">
                      <a16:creationId xmlns:a16="http://schemas.microsoft.com/office/drawing/2014/main" id="{9BDE225A-65E2-4AD2-A1B4-F7D85BAA0DF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39569" y="2198451"/>
                  <a:ext cx="223870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Rechte verbindingslijn 328">
                  <a:extLst>
                    <a:ext uri="{FF2B5EF4-FFF2-40B4-BE49-F238E27FC236}">
                      <a16:creationId xmlns:a16="http://schemas.microsoft.com/office/drawing/2014/main" id="{4B1AEB2F-D988-41C8-87C1-A05359B026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48758" y="2283882"/>
                  <a:ext cx="214677" cy="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0" name="Rechthoek 329">
                  <a:extLst>
                    <a:ext uri="{FF2B5EF4-FFF2-40B4-BE49-F238E27FC236}">
                      <a16:creationId xmlns:a16="http://schemas.microsoft.com/office/drawing/2014/main" id="{8D266AF7-0D14-4A3A-88F6-8A579B029C72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9" name="Rechthoek 318">
                <a:extLst>
                  <a:ext uri="{FF2B5EF4-FFF2-40B4-BE49-F238E27FC236}">
                    <a16:creationId xmlns:a16="http://schemas.microsoft.com/office/drawing/2014/main" id="{6A411B73-C5AD-4019-A934-3D2477A5F747}"/>
                  </a:ext>
                </a:extLst>
              </p:cNvPr>
              <p:cNvSpPr/>
              <p:nvPr userDrawn="1"/>
            </p:nvSpPr>
            <p:spPr>
              <a:xfrm>
                <a:off x="14860843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00"/>
              </a:p>
            </p:txBody>
          </p:sp>
          <p:sp>
            <p:nvSpPr>
              <p:cNvPr id="320" name="Tijdelijke aanduiding voor tekst 7">
                <a:extLst>
                  <a:ext uri="{FF2B5EF4-FFF2-40B4-BE49-F238E27FC236}">
                    <a16:creationId xmlns:a16="http://schemas.microsoft.com/office/drawing/2014/main" id="{EE73DAF4-D88D-4C8B-8141-E4DEDC0B926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13564821" y="2042133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321" name="Tijdelijke aanduiding voor tekst 7">
                <a:extLst>
                  <a:ext uri="{FF2B5EF4-FFF2-40B4-BE49-F238E27FC236}">
                    <a16:creationId xmlns:a16="http://schemas.microsoft.com/office/drawing/2014/main" id="{0DD9C96D-4C88-4D76-AC01-B5ED94C1674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 flipV="1">
                <a:off x="13920722" y="2259778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322" name="Tijdelijke aanduiding voor tekst 7">
                <a:extLst>
                  <a:ext uri="{FF2B5EF4-FFF2-40B4-BE49-F238E27FC236}">
                    <a16:creationId xmlns:a16="http://schemas.microsoft.com/office/drawing/2014/main" id="{1CE7CE31-E0FF-4D37-A968-5C6A7127389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4249111" y="210365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323" name="Tijdelijke aanduiding voor tekst 7">
                <a:extLst>
                  <a:ext uri="{FF2B5EF4-FFF2-40B4-BE49-F238E27FC236}">
                    <a16:creationId xmlns:a16="http://schemas.microsoft.com/office/drawing/2014/main" id="{D82E1BAE-A278-4107-B754-B51C48E03D9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0800000" flipV="1">
                <a:off x="14942656" y="2191296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324" name="Tijdelijke aanduiding voor tekst 7">
                <a:extLst>
                  <a:ext uri="{FF2B5EF4-FFF2-40B4-BE49-F238E27FC236}">
                    <a16:creationId xmlns:a16="http://schemas.microsoft.com/office/drawing/2014/main" id="{1A3F9B57-32C6-4DA8-A676-70FFD5F6A18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3118717" y="2258392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400">
                    <a:solidFill>
                      <a:srgbClr val="C00000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</a:t>
                </a:r>
                <a:endParaRPr lang="nl-NL" sz="140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325" name="Tijdelijke aanduiding voor tekst 7">
                <a:extLst>
                  <a:ext uri="{FF2B5EF4-FFF2-40B4-BE49-F238E27FC236}">
                    <a16:creationId xmlns:a16="http://schemas.microsoft.com/office/drawing/2014/main" id="{06322F5E-A5BF-4450-81A1-DDC14459313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3009888" y="253732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›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</p:grpSp>
        <p:sp>
          <p:nvSpPr>
            <p:cNvPr id="231" name="Rechthoek 230">
              <a:extLst>
                <a:ext uri="{FF2B5EF4-FFF2-40B4-BE49-F238E27FC236}">
                  <a16:creationId xmlns:a16="http://schemas.microsoft.com/office/drawing/2014/main" id="{51B10FBF-A1F4-403A-A04D-67330CA0372F}"/>
                </a:ext>
              </a:extLst>
            </p:cNvPr>
            <p:cNvSpPr/>
            <p:nvPr userDrawn="1"/>
          </p:nvSpPr>
          <p:spPr>
            <a:xfrm>
              <a:off x="12854068" y="3730124"/>
              <a:ext cx="519721" cy="692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:a16="http://schemas.microsoft.com/office/drawing/2014/main" id="{3E576B9E-07E3-4784-B108-B9BAB1B607E6}"/>
                </a:ext>
              </a:extLst>
            </p:cNvPr>
            <p:cNvSpPr/>
            <p:nvPr userDrawn="1"/>
          </p:nvSpPr>
          <p:spPr>
            <a:xfrm>
              <a:off x="12964148" y="3806869"/>
              <a:ext cx="298404" cy="24825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3" name="Groep 232">
              <a:extLst>
                <a:ext uri="{FF2B5EF4-FFF2-40B4-BE49-F238E27FC236}">
                  <a16:creationId xmlns:a16="http://schemas.microsoft.com/office/drawing/2014/main" id="{EE49BA75-C383-40A6-84D9-9F5CD1DF55F8}"/>
                </a:ext>
              </a:extLst>
            </p:cNvPr>
            <p:cNvGrpSpPr/>
            <p:nvPr userDrawn="1"/>
          </p:nvGrpSpPr>
          <p:grpSpPr>
            <a:xfrm>
              <a:off x="12964148" y="3812796"/>
              <a:ext cx="298404" cy="242330"/>
              <a:chOff x="12945071" y="2116141"/>
              <a:chExt cx="338201" cy="242330"/>
            </a:xfrm>
          </p:grpSpPr>
          <p:cxnSp>
            <p:nvCxnSpPr>
              <p:cNvPr id="237" name="Rechte verbindingslijn 236">
                <a:extLst>
                  <a:ext uri="{FF2B5EF4-FFF2-40B4-BE49-F238E27FC236}">
                    <a16:creationId xmlns:a16="http://schemas.microsoft.com/office/drawing/2014/main" id="{085B0906-57AB-46C0-BF65-AFD18AE72A9F}"/>
                  </a:ext>
                </a:extLst>
              </p:cNvPr>
              <p:cNvCxnSpPr/>
              <p:nvPr userDrawn="1"/>
            </p:nvCxnSpPr>
            <p:spPr>
              <a:xfrm>
                <a:off x="13061098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237">
                <a:extLst>
                  <a:ext uri="{FF2B5EF4-FFF2-40B4-BE49-F238E27FC236}">
                    <a16:creationId xmlns:a16="http://schemas.microsoft.com/office/drawing/2014/main" id="{3993BAC3-A8D7-4F2C-B591-8695217E5F1C}"/>
                  </a:ext>
                </a:extLst>
              </p:cNvPr>
              <p:cNvCxnSpPr/>
              <p:nvPr userDrawn="1"/>
            </p:nvCxnSpPr>
            <p:spPr>
              <a:xfrm>
                <a:off x="13168437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43287CA2-ECD7-4FA4-86E6-2F461A5EC6A3}"/>
                  </a:ext>
                </a:extLst>
              </p:cNvPr>
              <p:cNvCxnSpPr/>
              <p:nvPr userDrawn="1"/>
            </p:nvCxnSpPr>
            <p:spPr>
              <a:xfrm flipH="1">
                <a:off x="12950172" y="220001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D165FCA5-3D94-472F-9D61-C0631628AACF}"/>
                  </a:ext>
                </a:extLst>
              </p:cNvPr>
              <p:cNvCxnSpPr/>
              <p:nvPr userDrawn="1"/>
            </p:nvCxnSpPr>
            <p:spPr>
              <a:xfrm flipH="1">
                <a:off x="12950172" y="228388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Rechthoek 240">
                <a:extLst>
                  <a:ext uri="{FF2B5EF4-FFF2-40B4-BE49-F238E27FC236}">
                    <a16:creationId xmlns:a16="http://schemas.microsoft.com/office/drawing/2014/main" id="{EBCFFA82-6F94-45E1-84A6-13BC17DDCEA7}"/>
                  </a:ext>
                </a:extLst>
              </p:cNvPr>
              <p:cNvSpPr/>
              <p:nvPr userDrawn="1"/>
            </p:nvSpPr>
            <p:spPr>
              <a:xfrm>
                <a:off x="12945071" y="2116141"/>
                <a:ext cx="338201" cy="242330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4" name="Rechthoek 233">
              <a:extLst>
                <a:ext uri="{FF2B5EF4-FFF2-40B4-BE49-F238E27FC236}">
                  <a16:creationId xmlns:a16="http://schemas.microsoft.com/office/drawing/2014/main" id="{8119ECCB-CAB0-485F-93A6-8783FB82DD4F}"/>
                </a:ext>
              </a:extLst>
            </p:cNvPr>
            <p:cNvSpPr/>
            <p:nvPr userDrawn="1"/>
          </p:nvSpPr>
          <p:spPr>
            <a:xfrm>
              <a:off x="12939471" y="4149031"/>
              <a:ext cx="342705" cy="12220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700" b="0" u="none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Delete</a:t>
              </a:r>
            </a:p>
          </p:txBody>
        </p:sp>
        <p:sp>
          <p:nvSpPr>
            <p:cNvPr id="235" name="Tijdelijke aanduiding voor tekst 7">
              <a:extLst>
                <a:ext uri="{FF2B5EF4-FFF2-40B4-BE49-F238E27FC236}">
                  <a16:creationId xmlns:a16="http://schemas.microsoft.com/office/drawing/2014/main" id="{FEA2EFF6-898D-4F63-B66E-D3B65B66F890}"/>
                </a:ext>
              </a:extLst>
            </p:cNvPr>
            <p:cNvSpPr txBox="1">
              <a:spLocks/>
            </p:cNvSpPr>
            <p:nvPr userDrawn="1"/>
          </p:nvSpPr>
          <p:spPr>
            <a:xfrm flipV="1">
              <a:off x="13117621" y="3944773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40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  <a:latin typeface="Segoe MDL2 Assets" panose="050A0102010101010101" pitchFamily="18" charset="0"/>
                </a:rPr>
                <a:t></a:t>
              </a:r>
              <a:endParaRPr lang="nl-NL" sz="1400">
                <a:solidFill>
                  <a:srgbClr val="C00000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  <p:sp>
          <p:nvSpPr>
            <p:cNvPr id="236" name="Tijdelijke aanduiding voor tekst 7">
              <a:extLst>
                <a:ext uri="{FF2B5EF4-FFF2-40B4-BE49-F238E27FC236}">
                  <a16:creationId xmlns:a16="http://schemas.microsoft.com/office/drawing/2014/main" id="{8449831E-62D7-4A93-A35F-CC3FF999E295}"/>
                </a:ext>
              </a:extLst>
            </p:cNvPr>
            <p:cNvSpPr txBox="1">
              <a:spLocks/>
            </p:cNvSpPr>
            <p:nvPr userDrawn="1"/>
          </p:nvSpPr>
          <p:spPr>
            <a:xfrm rot="5400000">
              <a:off x="13008792" y="4223706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›</a:t>
              </a:r>
              <a:endParaRPr lang="nl-NL" sz="1100">
                <a:solidFill>
                  <a:srgbClr val="6C6C6C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</p:grpSp>
      <p:sp>
        <p:nvSpPr>
          <p:cNvPr id="255" name="Tijdelijke aanduiding voor verticale tekst 2">
            <a:extLst>
              <a:ext uri="{FF2B5EF4-FFF2-40B4-BE49-F238E27FC236}">
                <a16:creationId xmlns:a16="http://schemas.microsoft.com/office/drawing/2014/main" id="{1F4C9EE6-58EE-48A8-8223-9D9A9F0C0D9F}"/>
              </a:ext>
            </a:extLst>
          </p:cNvPr>
          <p:cNvSpPr>
            <a:spLocks noGrp="1"/>
          </p:cNvSpPr>
          <p:nvPr userDrawn="1"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D2EFF1C0-519E-41B0-827B-C78AAFD8BA5A}"/>
              </a:ext>
            </a:extLst>
          </p:cNvPr>
          <p:cNvGrpSpPr/>
          <p:nvPr userDrawn="1"/>
        </p:nvGrpSpPr>
        <p:grpSpPr>
          <a:xfrm>
            <a:off x="-3785400" y="0"/>
            <a:ext cx="3592623" cy="4641338"/>
            <a:chOff x="12377867" y="0"/>
            <a:chExt cx="3593091" cy="4641338"/>
          </a:xfrm>
        </p:grpSpPr>
        <p:sp>
          <p:nvSpPr>
            <p:cNvPr id="253" name="Rechthoek 201">
              <a:extLst>
                <a:ext uri="{FF2B5EF4-FFF2-40B4-BE49-F238E27FC236}">
                  <a16:creationId xmlns:a16="http://schemas.microsoft.com/office/drawing/2014/main" id="{6F9F6B04-F834-41ED-A9A6-5A4D7DE03B87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54" name="Ovaal 268">
              <a:extLst>
                <a:ext uri="{FF2B5EF4-FFF2-40B4-BE49-F238E27FC236}">
                  <a16:creationId xmlns:a16="http://schemas.microsoft.com/office/drawing/2014/main" id="{DEA10254-899B-4ACA-84ED-65E98E59DE20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7" name="Ovaal 270">
              <a:extLst>
                <a:ext uri="{FF2B5EF4-FFF2-40B4-BE49-F238E27FC236}">
                  <a16:creationId xmlns:a16="http://schemas.microsoft.com/office/drawing/2014/main" id="{4AFF3189-3F0C-4551-AFC7-BCF472C6D30A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8" name="Rechthoek 272">
              <a:extLst>
                <a:ext uri="{FF2B5EF4-FFF2-40B4-BE49-F238E27FC236}">
                  <a16:creationId xmlns:a16="http://schemas.microsoft.com/office/drawing/2014/main" id="{5D4CC6FD-7C2A-4F51-854F-243BEC55B6CA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60" name="Ovaal 274">
              <a:extLst>
                <a:ext uri="{FF2B5EF4-FFF2-40B4-BE49-F238E27FC236}">
                  <a16:creationId xmlns:a16="http://schemas.microsoft.com/office/drawing/2014/main" id="{0B584D33-85AD-4000-8E0C-762D9224F61E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1" name="Ovaal 275">
              <a:extLst>
                <a:ext uri="{FF2B5EF4-FFF2-40B4-BE49-F238E27FC236}">
                  <a16:creationId xmlns:a16="http://schemas.microsoft.com/office/drawing/2014/main" id="{BAC0D030-8E73-4E02-AF2D-895964DD4EC1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62" name="Rechthoek 276">
              <a:extLst>
                <a:ext uri="{FF2B5EF4-FFF2-40B4-BE49-F238E27FC236}">
                  <a16:creationId xmlns:a16="http://schemas.microsoft.com/office/drawing/2014/main" id="{BE568348-2E23-4AD3-805D-6D3009118E8A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63" name="Ovaal 277">
              <a:extLst>
                <a:ext uri="{FF2B5EF4-FFF2-40B4-BE49-F238E27FC236}">
                  <a16:creationId xmlns:a16="http://schemas.microsoft.com/office/drawing/2014/main" id="{57827DE5-6FA1-42FD-85BE-5B390920947E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64" name="Rechthoek 278">
              <a:extLst>
                <a:ext uri="{FF2B5EF4-FFF2-40B4-BE49-F238E27FC236}">
                  <a16:creationId xmlns:a16="http://schemas.microsoft.com/office/drawing/2014/main" id="{6E2DDF47-541D-4613-BEC9-A33ABDF8585B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5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65" name="Ovaal 279">
              <a:extLst>
                <a:ext uri="{FF2B5EF4-FFF2-40B4-BE49-F238E27FC236}">
                  <a16:creationId xmlns:a16="http://schemas.microsoft.com/office/drawing/2014/main" id="{1EBD435E-DA0F-4A0F-9F26-D88A00997948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6" name="Rechthoek 280">
              <a:extLst>
                <a:ext uri="{FF2B5EF4-FFF2-40B4-BE49-F238E27FC236}">
                  <a16:creationId xmlns:a16="http://schemas.microsoft.com/office/drawing/2014/main" id="{09F70212-B51F-4840-9BDE-489319B17952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673" marR="0" lvl="0" indent="-266673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67" name="Ovaal 281">
              <a:extLst>
                <a:ext uri="{FF2B5EF4-FFF2-40B4-BE49-F238E27FC236}">
                  <a16:creationId xmlns:a16="http://schemas.microsoft.com/office/drawing/2014/main" id="{A9DB57A4-5C50-4C67-B8D0-06F773BC1271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68" name="Rechthoek 282">
              <a:extLst>
                <a:ext uri="{FF2B5EF4-FFF2-40B4-BE49-F238E27FC236}">
                  <a16:creationId xmlns:a16="http://schemas.microsoft.com/office/drawing/2014/main" id="{7FC45F5E-2D5F-4EC6-9E2A-8109CBDF1A24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673" marR="0" lvl="0" indent="-266673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69" name="Ovaal 283">
              <a:extLst>
                <a:ext uri="{FF2B5EF4-FFF2-40B4-BE49-F238E27FC236}">
                  <a16:creationId xmlns:a16="http://schemas.microsoft.com/office/drawing/2014/main" id="{27C253BD-316E-42F9-82BF-C4ABA2FBBDA5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71" name="Ovaal 285">
              <a:extLst>
                <a:ext uri="{FF2B5EF4-FFF2-40B4-BE49-F238E27FC236}">
                  <a16:creationId xmlns:a16="http://schemas.microsoft.com/office/drawing/2014/main" id="{7388F677-DA2B-43CA-8373-43EE57833F9B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272" name="VOORBEELD">
              <a:extLst>
                <a:ext uri="{FF2B5EF4-FFF2-40B4-BE49-F238E27FC236}">
                  <a16:creationId xmlns:a16="http://schemas.microsoft.com/office/drawing/2014/main" id="{189D5E57-6A81-42CD-9D53-51DF6336AEDA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297" name="Rechthoek 291">
                <a:extLst>
                  <a:ext uri="{FF2B5EF4-FFF2-40B4-BE49-F238E27FC236}">
                    <a16:creationId xmlns:a16="http://schemas.microsoft.com/office/drawing/2014/main" id="{9D95F477-F376-4DC4-B27B-AB4B94F4EEC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98" name="Rechthoek 292">
                <a:extLst>
                  <a:ext uri="{FF2B5EF4-FFF2-40B4-BE49-F238E27FC236}">
                    <a16:creationId xmlns:a16="http://schemas.microsoft.com/office/drawing/2014/main" id="{2D4AD9CF-8746-4D51-A4CF-2F705960634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99" name="Groep 293">
                <a:extLst>
                  <a:ext uri="{FF2B5EF4-FFF2-40B4-BE49-F238E27FC236}">
                    <a16:creationId xmlns:a16="http://schemas.microsoft.com/office/drawing/2014/main" id="{BED188B9-1EB7-4B39-8CB7-63E890ED6E1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73" name="Groep 331">
                  <a:extLst>
                    <a:ext uri="{FF2B5EF4-FFF2-40B4-BE49-F238E27FC236}">
                      <a16:creationId xmlns:a16="http://schemas.microsoft.com/office/drawing/2014/main" id="{987F364D-3C5B-4217-AC82-81E276891C1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81" name="Rechte verbindingslijn 333">
                    <a:extLst>
                      <a:ext uri="{FF2B5EF4-FFF2-40B4-BE49-F238E27FC236}">
                        <a16:creationId xmlns:a16="http://schemas.microsoft.com/office/drawing/2014/main" id="{4F2A0FAE-E0E8-4175-9A95-4F039D2B88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2" name="Rechte verbindingslijn 334">
                    <a:extLst>
                      <a:ext uri="{FF2B5EF4-FFF2-40B4-BE49-F238E27FC236}">
                        <a16:creationId xmlns:a16="http://schemas.microsoft.com/office/drawing/2014/main" id="{9108F13D-CBFB-4C10-A073-48A5F1D3B3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3" name="Rechte verbindingslijn 335">
                    <a:extLst>
                      <a:ext uri="{FF2B5EF4-FFF2-40B4-BE49-F238E27FC236}">
                        <a16:creationId xmlns:a16="http://schemas.microsoft.com/office/drawing/2014/main" id="{D71F8601-53F7-46CB-B6B3-51DDCB480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4" name="Rechte verbindingslijn 336">
                    <a:extLst>
                      <a:ext uri="{FF2B5EF4-FFF2-40B4-BE49-F238E27FC236}">
                        <a16:creationId xmlns:a16="http://schemas.microsoft.com/office/drawing/2014/main" id="{5BFD6621-0173-442A-9CB4-25CCE3F5BF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5" name="Rechte verbindingslijn 337">
                    <a:extLst>
                      <a:ext uri="{FF2B5EF4-FFF2-40B4-BE49-F238E27FC236}">
                        <a16:creationId xmlns:a16="http://schemas.microsoft.com/office/drawing/2014/main" id="{9B82B819-E548-4E81-B142-2374EC5A71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80" name="Pijl: rechts 332">
                  <a:extLst>
                    <a:ext uri="{FF2B5EF4-FFF2-40B4-BE49-F238E27FC236}">
                      <a16:creationId xmlns:a16="http://schemas.microsoft.com/office/drawing/2014/main" id="{6B618330-9000-4855-B33C-E8244E8D29E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0" name="Groep 301">
                <a:extLst>
                  <a:ext uri="{FF2B5EF4-FFF2-40B4-BE49-F238E27FC236}">
                    <a16:creationId xmlns:a16="http://schemas.microsoft.com/office/drawing/2014/main" id="{E55E6180-51E3-4E12-A5A0-7BC6FD04606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66" name="Groep 324">
                  <a:extLst>
                    <a:ext uri="{FF2B5EF4-FFF2-40B4-BE49-F238E27FC236}">
                      <a16:creationId xmlns:a16="http://schemas.microsoft.com/office/drawing/2014/main" id="{23EEEEA0-BFE7-479A-86D2-48FCE04CB66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68" name="Rechte verbindingslijn 326">
                    <a:extLst>
                      <a:ext uri="{FF2B5EF4-FFF2-40B4-BE49-F238E27FC236}">
                        <a16:creationId xmlns:a16="http://schemas.microsoft.com/office/drawing/2014/main" id="{56FE1B01-25D3-45F3-A6E3-DB59519264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9" name="Rechte verbindingslijn 327">
                    <a:extLst>
                      <a:ext uri="{FF2B5EF4-FFF2-40B4-BE49-F238E27FC236}">
                        <a16:creationId xmlns:a16="http://schemas.microsoft.com/office/drawing/2014/main" id="{88AA4344-DFEE-40AA-8D05-0BCE6F2D5A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0" name="Rechte verbindingslijn 328">
                    <a:extLst>
                      <a:ext uri="{FF2B5EF4-FFF2-40B4-BE49-F238E27FC236}">
                        <a16:creationId xmlns:a16="http://schemas.microsoft.com/office/drawing/2014/main" id="{01B7AD3D-B4EC-4EC5-BDD8-B5D21283A5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1" name="Rechte verbindingslijn 329">
                    <a:extLst>
                      <a:ext uri="{FF2B5EF4-FFF2-40B4-BE49-F238E27FC236}">
                        <a16:creationId xmlns:a16="http://schemas.microsoft.com/office/drawing/2014/main" id="{094C9324-741A-45D8-8DEE-3ECBE28B44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2" name="Rechte verbindingslijn 330">
                    <a:extLst>
                      <a:ext uri="{FF2B5EF4-FFF2-40B4-BE49-F238E27FC236}">
                        <a16:creationId xmlns:a16="http://schemas.microsoft.com/office/drawing/2014/main" id="{2F13D9D4-3886-4E50-A233-8F9CDE03BF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67" name="Pijl: rechts 325">
                  <a:extLst>
                    <a:ext uri="{FF2B5EF4-FFF2-40B4-BE49-F238E27FC236}">
                      <a16:creationId xmlns:a16="http://schemas.microsoft.com/office/drawing/2014/main" id="{BDA1D1D8-6124-45C4-9D56-643C8E9591B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01" name="Rechte verbindingslijn 302">
                <a:extLst>
                  <a:ext uri="{FF2B5EF4-FFF2-40B4-BE49-F238E27FC236}">
                    <a16:creationId xmlns:a16="http://schemas.microsoft.com/office/drawing/2014/main" id="{A856E174-2A57-49E1-B070-42239F2D37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02" name="Rechte verbindingslijn 303">
                <a:extLst>
                  <a:ext uri="{FF2B5EF4-FFF2-40B4-BE49-F238E27FC236}">
                    <a16:creationId xmlns:a16="http://schemas.microsoft.com/office/drawing/2014/main" id="{ED9617C2-E308-45C3-9E94-2C37C18ADD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03" name="Rechthoek 304">
                <a:extLst>
                  <a:ext uri="{FF2B5EF4-FFF2-40B4-BE49-F238E27FC236}">
                    <a16:creationId xmlns:a16="http://schemas.microsoft.com/office/drawing/2014/main" id="{75AF6B33-0A13-4CF1-9ABB-64D023DFEF2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04" name="Rechthoek 305">
                <a:extLst>
                  <a:ext uri="{FF2B5EF4-FFF2-40B4-BE49-F238E27FC236}">
                    <a16:creationId xmlns:a16="http://schemas.microsoft.com/office/drawing/2014/main" id="{9E9CC5B9-DC64-43F5-8D0C-B3B9B48C355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305" name="Groep 306">
                <a:extLst>
                  <a:ext uri="{FF2B5EF4-FFF2-40B4-BE49-F238E27FC236}">
                    <a16:creationId xmlns:a16="http://schemas.microsoft.com/office/drawing/2014/main" id="{A491D635-3A90-47AC-8BB8-A4E7C7AE7F3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58" name="Rechthoek 316">
                  <a:extLst>
                    <a:ext uri="{FF2B5EF4-FFF2-40B4-BE49-F238E27FC236}">
                      <a16:creationId xmlns:a16="http://schemas.microsoft.com/office/drawing/2014/main" id="{C874BFDD-09B8-4165-928F-5CAE4CE1A71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59" name="Groep 317">
                  <a:extLst>
                    <a:ext uri="{FF2B5EF4-FFF2-40B4-BE49-F238E27FC236}">
                      <a16:creationId xmlns:a16="http://schemas.microsoft.com/office/drawing/2014/main" id="{D4F24EB1-0135-44C2-B964-3D4F2403825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1" name="Rechte verbindingslijn 319">
                    <a:extLst>
                      <a:ext uri="{FF2B5EF4-FFF2-40B4-BE49-F238E27FC236}">
                        <a16:creationId xmlns:a16="http://schemas.microsoft.com/office/drawing/2014/main" id="{9382410A-48AF-41CC-B969-32AB3994EA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2" name="Rechte verbindingslijn 320">
                    <a:extLst>
                      <a:ext uri="{FF2B5EF4-FFF2-40B4-BE49-F238E27FC236}">
                        <a16:creationId xmlns:a16="http://schemas.microsoft.com/office/drawing/2014/main" id="{F3496A6C-3C44-4FCC-A62A-67B3B2D96F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3" name="Rechte verbindingslijn 321">
                    <a:extLst>
                      <a:ext uri="{FF2B5EF4-FFF2-40B4-BE49-F238E27FC236}">
                        <a16:creationId xmlns:a16="http://schemas.microsoft.com/office/drawing/2014/main" id="{3C6AC5F3-F1E2-46E7-BC9D-3CA06C25AA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4" name="Rechte verbindingslijn 322">
                    <a:extLst>
                      <a:ext uri="{FF2B5EF4-FFF2-40B4-BE49-F238E27FC236}">
                        <a16:creationId xmlns:a16="http://schemas.microsoft.com/office/drawing/2014/main" id="{EF3C9D2F-FF43-415E-B22A-309B054016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5" name="Rechte verbindingslijn 323">
                    <a:extLst>
                      <a:ext uri="{FF2B5EF4-FFF2-40B4-BE49-F238E27FC236}">
                        <a16:creationId xmlns:a16="http://schemas.microsoft.com/office/drawing/2014/main" id="{0BA96F39-A51A-4B22-8EDC-044D408A46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60" name="Pijl: rechts 318">
                  <a:extLst>
                    <a:ext uri="{FF2B5EF4-FFF2-40B4-BE49-F238E27FC236}">
                      <a16:creationId xmlns:a16="http://schemas.microsoft.com/office/drawing/2014/main" id="{427D3BA6-E238-4D32-AF50-91BD459E360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6" name="Groep 307">
                <a:extLst>
                  <a:ext uri="{FF2B5EF4-FFF2-40B4-BE49-F238E27FC236}">
                    <a16:creationId xmlns:a16="http://schemas.microsoft.com/office/drawing/2014/main" id="{4DDE5947-C7A2-45BA-BD95-91204421CE5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07" name="Rechthoek 308">
                  <a:extLst>
                    <a:ext uri="{FF2B5EF4-FFF2-40B4-BE49-F238E27FC236}">
                      <a16:creationId xmlns:a16="http://schemas.microsoft.com/office/drawing/2014/main" id="{23F05F6C-ED10-4DEB-A736-0F7A8EC6337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8" name="Groep 309">
                  <a:extLst>
                    <a:ext uri="{FF2B5EF4-FFF2-40B4-BE49-F238E27FC236}">
                      <a16:creationId xmlns:a16="http://schemas.microsoft.com/office/drawing/2014/main" id="{E40A90DD-1583-40CF-BD1B-D710A227CC5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10" name="Rechte verbindingslijn 311">
                    <a:extLst>
                      <a:ext uri="{FF2B5EF4-FFF2-40B4-BE49-F238E27FC236}">
                        <a16:creationId xmlns:a16="http://schemas.microsoft.com/office/drawing/2014/main" id="{F3425870-DA06-41A0-8819-9306176A29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1" name="Rechte verbindingslijn 312">
                    <a:extLst>
                      <a:ext uri="{FF2B5EF4-FFF2-40B4-BE49-F238E27FC236}">
                        <a16:creationId xmlns:a16="http://schemas.microsoft.com/office/drawing/2014/main" id="{2C283AF6-6AE6-460B-B129-B00388F8D1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313">
                    <a:extLst>
                      <a:ext uri="{FF2B5EF4-FFF2-40B4-BE49-F238E27FC236}">
                        <a16:creationId xmlns:a16="http://schemas.microsoft.com/office/drawing/2014/main" id="{03362529-0D7C-41B5-A8BC-D02037D48C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14">
                    <a:extLst>
                      <a:ext uri="{FF2B5EF4-FFF2-40B4-BE49-F238E27FC236}">
                        <a16:creationId xmlns:a16="http://schemas.microsoft.com/office/drawing/2014/main" id="{591588CD-1A7A-4476-8E6B-09AA1B3D8D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15">
                    <a:extLst>
                      <a:ext uri="{FF2B5EF4-FFF2-40B4-BE49-F238E27FC236}">
                        <a16:creationId xmlns:a16="http://schemas.microsoft.com/office/drawing/2014/main" id="{F08AC1DA-EFA2-4731-A4E9-DEEE3635A7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9" name="Pijl: rechts 310">
                  <a:extLst>
                    <a:ext uri="{FF2B5EF4-FFF2-40B4-BE49-F238E27FC236}">
                      <a16:creationId xmlns:a16="http://schemas.microsoft.com/office/drawing/2014/main" id="{CF77440E-ED16-4317-A513-3EA726DEBDC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73" name="Rechthoek 289">
              <a:extLst>
                <a:ext uri="{FF2B5EF4-FFF2-40B4-BE49-F238E27FC236}">
                  <a16:creationId xmlns:a16="http://schemas.microsoft.com/office/drawing/2014/main" id="{722BE537-5961-4C9F-BD45-148DB20CC747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74" name="Rechthoek 290">
              <a:extLst>
                <a:ext uri="{FF2B5EF4-FFF2-40B4-BE49-F238E27FC236}">
                  <a16:creationId xmlns:a16="http://schemas.microsoft.com/office/drawing/2014/main" id="{E557CA12-E619-4506-9E7F-A3E52CADF127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5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</p:grpSp>
      <p:sp>
        <p:nvSpPr>
          <p:cNvPr id="162" name="Footer Placeholder 10">
            <a:extLst>
              <a:ext uri="{FF2B5EF4-FFF2-40B4-BE49-F238E27FC236}">
                <a16:creationId xmlns:a16="http://schemas.microsoft.com/office/drawing/2014/main" id="{E1EA89F6-FEBE-4D2C-8E99-8EC6AAE135D9}"/>
              </a:ext>
            </a:extLst>
          </p:cNvPr>
          <p:cNvSpPr>
            <a:spLocks noGrp="1"/>
          </p:cNvSpPr>
          <p:nvPr userDrawn="1"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56A729C2-11E0-426C-9DCD-098B383F1D97}"/>
              </a:ext>
            </a:extLst>
          </p:cNvPr>
          <p:cNvSpPr>
            <a:spLocks noGrp="1"/>
          </p:cNvSpPr>
          <p:nvPr userDrawn="1"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4" name="Tijdelijke aanduiding voor verticale tekst 2">
            <a:extLst>
              <a:ext uri="{FF2B5EF4-FFF2-40B4-BE49-F238E27FC236}">
                <a16:creationId xmlns:a16="http://schemas.microsoft.com/office/drawing/2014/main" id="{3BA5E6C2-2A18-412C-AAEE-6DE4BE992FEA}"/>
              </a:ext>
            </a:extLst>
          </p:cNvPr>
          <p:cNvSpPr>
            <a:spLocks noGrp="1"/>
          </p:cNvSpPr>
          <p:nvPr userDrawn="1"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5" name="Date Placeholder 9">
            <a:extLst>
              <a:ext uri="{FF2B5EF4-FFF2-40B4-BE49-F238E27FC236}">
                <a16:creationId xmlns:a16="http://schemas.microsoft.com/office/drawing/2014/main" id="{A1FBF137-5AB5-443E-828B-AA88DD8D71BE}"/>
              </a:ext>
            </a:extLst>
          </p:cNvPr>
          <p:cNvSpPr>
            <a:spLocks noGrp="1"/>
          </p:cNvSpPr>
          <p:nvPr userDrawn="1"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66" name="Slide Number Placeholder 11">
            <a:extLst>
              <a:ext uri="{FF2B5EF4-FFF2-40B4-BE49-F238E27FC236}">
                <a16:creationId xmlns:a16="http://schemas.microsoft.com/office/drawing/2014/main" id="{24BCE809-96BB-4576-968B-E3A5E73AD1B9}"/>
              </a:ext>
            </a:extLst>
          </p:cNvPr>
          <p:cNvSpPr>
            <a:spLocks noGrp="1"/>
          </p:cNvSpPr>
          <p:nvPr userDrawn="1"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0" name="Rechthoek 269">
            <a:extLst>
              <a:ext uri="{FF2B5EF4-FFF2-40B4-BE49-F238E27FC236}">
                <a16:creationId xmlns:a16="http://schemas.microsoft.com/office/drawing/2014/main" id="{BD45910D-DAE4-4D08-8DB2-6E3E234FB91A}"/>
              </a:ext>
            </a:extLst>
          </p:cNvPr>
          <p:cNvSpPr/>
          <p:nvPr userDrawn="1"/>
        </p:nvSpPr>
        <p:spPr>
          <a:xfrm>
            <a:off x="-3318711" y="2143824"/>
            <a:ext cx="2948836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71433" marR="0" lvl="0" indent="-171433" defTabSz="914309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61" name="Rechthoek 273">
            <a:extLst>
              <a:ext uri="{FF2B5EF4-FFF2-40B4-BE49-F238E27FC236}">
                <a16:creationId xmlns:a16="http://schemas.microsoft.com/office/drawing/2014/main" id="{A71BA7B7-83B9-4E02-BEF8-6327501C5BA4}"/>
              </a:ext>
            </a:extLst>
          </p:cNvPr>
          <p:cNvSpPr/>
          <p:nvPr userDrawn="1"/>
        </p:nvSpPr>
        <p:spPr>
          <a:xfrm>
            <a:off x="-3263302" y="2435213"/>
            <a:ext cx="2948836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49215" marR="0" lvl="0" indent="-171433" defTabSz="914309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167" name="Rechthoek 284">
            <a:extLst>
              <a:ext uri="{FF2B5EF4-FFF2-40B4-BE49-F238E27FC236}">
                <a16:creationId xmlns:a16="http://schemas.microsoft.com/office/drawing/2014/main" id="{4FA9EF5F-AE84-48BE-AC12-33DB9996A90A}"/>
              </a:ext>
            </a:extLst>
          </p:cNvPr>
          <p:cNvSpPr/>
          <p:nvPr userDrawn="1"/>
        </p:nvSpPr>
        <p:spPr>
          <a:xfrm>
            <a:off x="-3318711" y="3579903"/>
            <a:ext cx="2948836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438106" marR="0" lvl="0" indent="-171433" defTabSz="914309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Tabel</a:t>
            </a:r>
          </a:p>
        </p:txBody>
      </p:sp>
      <p:sp>
        <p:nvSpPr>
          <p:cNvPr id="65" name="Titel 7">
            <a:extLst>
              <a:ext uri="{FF2B5EF4-FFF2-40B4-BE49-F238E27FC236}">
                <a16:creationId xmlns:a16="http://schemas.microsoft.com/office/drawing/2014/main" id="{2006B61E-B65A-46B9-9C6F-B669AC25A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744368"/>
            <a:ext cx="10695967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66" name="Tijdelijke aanduiding voor tabel 8">
            <a:extLst>
              <a:ext uri="{FF2B5EF4-FFF2-40B4-BE49-F238E27FC236}">
                <a16:creationId xmlns:a16="http://schemas.microsoft.com/office/drawing/2014/main" id="{1F0061BE-F5D8-47FA-9584-905779CBA9BA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637457" y="1591900"/>
            <a:ext cx="10695967" cy="4233118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tabel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50" name="Tijdelijke aanduiding voor verticale tekst 2">
            <a:extLst>
              <a:ext uri="{FF2B5EF4-FFF2-40B4-BE49-F238E27FC236}">
                <a16:creationId xmlns:a16="http://schemas.microsoft.com/office/drawing/2014/main" id="{2FA64508-CAED-403B-9125-5B4F7A20A88B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2ADCD24-B0F5-40A9-A7CB-C9772E22140E}"/>
              </a:ext>
            </a:extLst>
          </p:cNvPr>
          <p:cNvGrpSpPr/>
          <p:nvPr userDrawn="1"/>
        </p:nvGrpSpPr>
        <p:grpSpPr>
          <a:xfrm>
            <a:off x="-3785400" y="0"/>
            <a:ext cx="3592623" cy="4641338"/>
            <a:chOff x="12377867" y="0"/>
            <a:chExt cx="3593091" cy="4641338"/>
          </a:xfrm>
        </p:grpSpPr>
        <p:sp>
          <p:nvSpPr>
            <p:cNvPr id="154" name="Rechthoek 201">
              <a:extLst>
                <a:ext uri="{FF2B5EF4-FFF2-40B4-BE49-F238E27FC236}">
                  <a16:creationId xmlns:a16="http://schemas.microsoft.com/office/drawing/2014/main" id="{C0205CD4-92D3-45C6-9315-655895168FA1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55" name="Ovaal 268">
              <a:extLst>
                <a:ext uri="{FF2B5EF4-FFF2-40B4-BE49-F238E27FC236}">
                  <a16:creationId xmlns:a16="http://schemas.microsoft.com/office/drawing/2014/main" id="{B607629A-7A50-48EE-8A58-339DA2BB09F0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7" name="Ovaal 270">
              <a:extLst>
                <a:ext uri="{FF2B5EF4-FFF2-40B4-BE49-F238E27FC236}">
                  <a16:creationId xmlns:a16="http://schemas.microsoft.com/office/drawing/2014/main" id="{2463285D-E6CA-418C-BBB9-7FCC7CDC5721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8" name="Rechthoek 272">
              <a:extLst>
                <a:ext uri="{FF2B5EF4-FFF2-40B4-BE49-F238E27FC236}">
                  <a16:creationId xmlns:a16="http://schemas.microsoft.com/office/drawing/2014/main" id="{8ADD18A0-5D46-45D9-AD99-3C796945C8E4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0" name="Ovaal 274">
              <a:extLst>
                <a:ext uri="{FF2B5EF4-FFF2-40B4-BE49-F238E27FC236}">
                  <a16:creationId xmlns:a16="http://schemas.microsoft.com/office/drawing/2014/main" id="{EF9BA51D-4C1A-4E7A-A3B0-BF60D979C114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Ovaal 275">
              <a:extLst>
                <a:ext uri="{FF2B5EF4-FFF2-40B4-BE49-F238E27FC236}">
                  <a16:creationId xmlns:a16="http://schemas.microsoft.com/office/drawing/2014/main" id="{C59D315A-12A0-460E-81B1-BCD47041719D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2" name="Rechthoek 276">
              <a:extLst>
                <a:ext uri="{FF2B5EF4-FFF2-40B4-BE49-F238E27FC236}">
                  <a16:creationId xmlns:a16="http://schemas.microsoft.com/office/drawing/2014/main" id="{F4989F11-EE52-46CA-8B9A-0F2685289A9C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63" name="Ovaal 277">
              <a:extLst>
                <a:ext uri="{FF2B5EF4-FFF2-40B4-BE49-F238E27FC236}">
                  <a16:creationId xmlns:a16="http://schemas.microsoft.com/office/drawing/2014/main" id="{A8B907B4-9966-4090-81D9-FF9A4D2A61F9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4" name="Rechthoek 278">
              <a:extLst>
                <a:ext uri="{FF2B5EF4-FFF2-40B4-BE49-F238E27FC236}">
                  <a16:creationId xmlns:a16="http://schemas.microsoft.com/office/drawing/2014/main" id="{508DF3BA-C05A-4D0B-8CC1-5669FA962C5F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5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65" name="Ovaal 279">
              <a:extLst>
                <a:ext uri="{FF2B5EF4-FFF2-40B4-BE49-F238E27FC236}">
                  <a16:creationId xmlns:a16="http://schemas.microsoft.com/office/drawing/2014/main" id="{3AFC356D-7A5F-4AB3-8C4A-65B20478E88F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6" name="Rechthoek 280">
              <a:extLst>
                <a:ext uri="{FF2B5EF4-FFF2-40B4-BE49-F238E27FC236}">
                  <a16:creationId xmlns:a16="http://schemas.microsoft.com/office/drawing/2014/main" id="{02721898-5E71-4647-BED4-FAAA4F189A63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673" marR="0" lvl="0" indent="-266673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167" name="Ovaal 281">
              <a:extLst>
                <a:ext uri="{FF2B5EF4-FFF2-40B4-BE49-F238E27FC236}">
                  <a16:creationId xmlns:a16="http://schemas.microsoft.com/office/drawing/2014/main" id="{826F9DB1-5B23-4D80-AF63-0ABD9A897D33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68" name="Rechthoek 282">
              <a:extLst>
                <a:ext uri="{FF2B5EF4-FFF2-40B4-BE49-F238E27FC236}">
                  <a16:creationId xmlns:a16="http://schemas.microsoft.com/office/drawing/2014/main" id="{95BFEB57-E6A1-4B36-8CDD-835964F1AEBE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673" marR="0" lvl="0" indent="-266673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169" name="Ovaal 283">
              <a:extLst>
                <a:ext uri="{FF2B5EF4-FFF2-40B4-BE49-F238E27FC236}">
                  <a16:creationId xmlns:a16="http://schemas.microsoft.com/office/drawing/2014/main" id="{CB335C2D-8ECA-4EE2-9878-BE93061F9DA6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1" name="Ovaal 285">
              <a:extLst>
                <a:ext uri="{FF2B5EF4-FFF2-40B4-BE49-F238E27FC236}">
                  <a16:creationId xmlns:a16="http://schemas.microsoft.com/office/drawing/2014/main" id="{D6B3334B-990C-44FE-BD3C-26F9EF24239F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72" name="VOORBEELD">
              <a:extLst>
                <a:ext uri="{FF2B5EF4-FFF2-40B4-BE49-F238E27FC236}">
                  <a16:creationId xmlns:a16="http://schemas.microsoft.com/office/drawing/2014/main" id="{24522E4B-8E09-4DA4-AEEE-25F8D74A18B1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185" name="Rechthoek 291">
                <a:extLst>
                  <a:ext uri="{FF2B5EF4-FFF2-40B4-BE49-F238E27FC236}">
                    <a16:creationId xmlns:a16="http://schemas.microsoft.com/office/drawing/2014/main" id="{24CACB5B-F5BF-448A-A266-C223B151908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6" name="Rechthoek 292">
                <a:extLst>
                  <a:ext uri="{FF2B5EF4-FFF2-40B4-BE49-F238E27FC236}">
                    <a16:creationId xmlns:a16="http://schemas.microsoft.com/office/drawing/2014/main" id="{C484AAFD-7813-43CB-8849-CE18559D301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7" name="Groep 293">
                <a:extLst>
                  <a:ext uri="{FF2B5EF4-FFF2-40B4-BE49-F238E27FC236}">
                    <a16:creationId xmlns:a16="http://schemas.microsoft.com/office/drawing/2014/main" id="{818B67AE-6908-4A4F-A3F1-2FD77271D65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8" name="Groep 331">
                  <a:extLst>
                    <a:ext uri="{FF2B5EF4-FFF2-40B4-BE49-F238E27FC236}">
                      <a16:creationId xmlns:a16="http://schemas.microsoft.com/office/drawing/2014/main" id="{99FBA9C2-3FC9-4598-B8C2-9FF97F5FA57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20" name="Rechte verbindingslijn 333">
                    <a:extLst>
                      <a:ext uri="{FF2B5EF4-FFF2-40B4-BE49-F238E27FC236}">
                        <a16:creationId xmlns:a16="http://schemas.microsoft.com/office/drawing/2014/main" id="{39C5B612-B8CB-4E37-A433-FD3B4443DA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334">
                    <a:extLst>
                      <a:ext uri="{FF2B5EF4-FFF2-40B4-BE49-F238E27FC236}">
                        <a16:creationId xmlns:a16="http://schemas.microsoft.com/office/drawing/2014/main" id="{6A28BD19-277F-4740-BFD5-3BDA7809F9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335">
                    <a:extLst>
                      <a:ext uri="{FF2B5EF4-FFF2-40B4-BE49-F238E27FC236}">
                        <a16:creationId xmlns:a16="http://schemas.microsoft.com/office/drawing/2014/main" id="{415AB154-3CC3-48F7-9A62-82786099DD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336">
                    <a:extLst>
                      <a:ext uri="{FF2B5EF4-FFF2-40B4-BE49-F238E27FC236}">
                        <a16:creationId xmlns:a16="http://schemas.microsoft.com/office/drawing/2014/main" id="{34BD4AAC-29C0-4B6B-A935-26D60E3AA5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337">
                    <a:extLst>
                      <a:ext uri="{FF2B5EF4-FFF2-40B4-BE49-F238E27FC236}">
                        <a16:creationId xmlns:a16="http://schemas.microsoft.com/office/drawing/2014/main" id="{F76B7A19-FB15-4C35-A49C-CF53E0F75E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9" name="Pijl: rechts 332">
                  <a:extLst>
                    <a:ext uri="{FF2B5EF4-FFF2-40B4-BE49-F238E27FC236}">
                      <a16:creationId xmlns:a16="http://schemas.microsoft.com/office/drawing/2014/main" id="{C7127D04-B389-4B75-A780-88A9538D8BC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8" name="Groep 301">
                <a:extLst>
                  <a:ext uri="{FF2B5EF4-FFF2-40B4-BE49-F238E27FC236}">
                    <a16:creationId xmlns:a16="http://schemas.microsoft.com/office/drawing/2014/main" id="{0B1FCF85-406F-404A-9AC4-19A45533FFB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1" name="Groep 324">
                  <a:extLst>
                    <a:ext uri="{FF2B5EF4-FFF2-40B4-BE49-F238E27FC236}">
                      <a16:creationId xmlns:a16="http://schemas.microsoft.com/office/drawing/2014/main" id="{2A9B19BE-3C08-4C15-83C6-FCA5BBEC63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3" name="Rechte verbindingslijn 326">
                    <a:extLst>
                      <a:ext uri="{FF2B5EF4-FFF2-40B4-BE49-F238E27FC236}">
                        <a16:creationId xmlns:a16="http://schemas.microsoft.com/office/drawing/2014/main" id="{437EE2B0-06EE-43D8-9AFD-22059C8A08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327">
                    <a:extLst>
                      <a:ext uri="{FF2B5EF4-FFF2-40B4-BE49-F238E27FC236}">
                        <a16:creationId xmlns:a16="http://schemas.microsoft.com/office/drawing/2014/main" id="{508BAB82-CFF5-43BA-A39E-E3D026D1A1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328">
                    <a:extLst>
                      <a:ext uri="{FF2B5EF4-FFF2-40B4-BE49-F238E27FC236}">
                        <a16:creationId xmlns:a16="http://schemas.microsoft.com/office/drawing/2014/main" id="{FBE2DD56-098F-42B6-B25E-F4CD3DA187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329">
                    <a:extLst>
                      <a:ext uri="{FF2B5EF4-FFF2-40B4-BE49-F238E27FC236}">
                        <a16:creationId xmlns:a16="http://schemas.microsoft.com/office/drawing/2014/main" id="{2D7295A5-B253-4853-AC50-0C2E40A3ED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330">
                    <a:extLst>
                      <a:ext uri="{FF2B5EF4-FFF2-40B4-BE49-F238E27FC236}">
                        <a16:creationId xmlns:a16="http://schemas.microsoft.com/office/drawing/2014/main" id="{534549CA-726C-4F8B-8944-74DF0671A7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2" name="Pijl: rechts 325">
                  <a:extLst>
                    <a:ext uri="{FF2B5EF4-FFF2-40B4-BE49-F238E27FC236}">
                      <a16:creationId xmlns:a16="http://schemas.microsoft.com/office/drawing/2014/main" id="{24048DB8-9161-4CF8-AF9F-896BFE14B45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9" name="Rechte verbindingslijn 302">
                <a:extLst>
                  <a:ext uri="{FF2B5EF4-FFF2-40B4-BE49-F238E27FC236}">
                    <a16:creationId xmlns:a16="http://schemas.microsoft.com/office/drawing/2014/main" id="{D157DFE3-FA56-4370-AB55-FD46C22AD6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0" name="Rechte verbindingslijn 303">
                <a:extLst>
                  <a:ext uri="{FF2B5EF4-FFF2-40B4-BE49-F238E27FC236}">
                    <a16:creationId xmlns:a16="http://schemas.microsoft.com/office/drawing/2014/main" id="{9027E145-785F-4D6B-8D4D-83C95EAE0A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1" name="Rechthoek 304">
                <a:extLst>
                  <a:ext uri="{FF2B5EF4-FFF2-40B4-BE49-F238E27FC236}">
                    <a16:creationId xmlns:a16="http://schemas.microsoft.com/office/drawing/2014/main" id="{C6C99668-B14C-4591-B44F-8371ACEA56D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2" name="Rechthoek 305">
                <a:extLst>
                  <a:ext uri="{FF2B5EF4-FFF2-40B4-BE49-F238E27FC236}">
                    <a16:creationId xmlns:a16="http://schemas.microsoft.com/office/drawing/2014/main" id="{74530EC2-C975-4CB9-9179-9F3A941D63B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3" name="Groep 306">
                <a:extLst>
                  <a:ext uri="{FF2B5EF4-FFF2-40B4-BE49-F238E27FC236}">
                    <a16:creationId xmlns:a16="http://schemas.microsoft.com/office/drawing/2014/main" id="{5CBC6E50-0D86-48CE-B9A2-FB8489CEAFD2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3" name="Rechthoek 316">
                  <a:extLst>
                    <a:ext uri="{FF2B5EF4-FFF2-40B4-BE49-F238E27FC236}">
                      <a16:creationId xmlns:a16="http://schemas.microsoft.com/office/drawing/2014/main" id="{6875C7C9-81FA-4E42-A285-1C319CA3B53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4" name="Groep 317">
                  <a:extLst>
                    <a:ext uri="{FF2B5EF4-FFF2-40B4-BE49-F238E27FC236}">
                      <a16:creationId xmlns:a16="http://schemas.microsoft.com/office/drawing/2014/main" id="{30F89800-5B75-4BE0-8F56-EBFD9FE00C6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6" name="Rechte verbindingslijn 319">
                    <a:extLst>
                      <a:ext uri="{FF2B5EF4-FFF2-40B4-BE49-F238E27FC236}">
                        <a16:creationId xmlns:a16="http://schemas.microsoft.com/office/drawing/2014/main" id="{3B8E9FE4-B1CF-4F8C-8CA4-5A120A71E6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320">
                    <a:extLst>
                      <a:ext uri="{FF2B5EF4-FFF2-40B4-BE49-F238E27FC236}">
                        <a16:creationId xmlns:a16="http://schemas.microsoft.com/office/drawing/2014/main" id="{60D2747C-280F-4B01-AE6F-5665F3FF28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321">
                    <a:extLst>
                      <a:ext uri="{FF2B5EF4-FFF2-40B4-BE49-F238E27FC236}">
                        <a16:creationId xmlns:a16="http://schemas.microsoft.com/office/drawing/2014/main" id="{D2B90790-8B53-419F-83B3-4765002620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322">
                    <a:extLst>
                      <a:ext uri="{FF2B5EF4-FFF2-40B4-BE49-F238E27FC236}">
                        <a16:creationId xmlns:a16="http://schemas.microsoft.com/office/drawing/2014/main" id="{4F057AB9-3D05-4A99-8BE5-5477777526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323">
                    <a:extLst>
                      <a:ext uri="{FF2B5EF4-FFF2-40B4-BE49-F238E27FC236}">
                        <a16:creationId xmlns:a16="http://schemas.microsoft.com/office/drawing/2014/main" id="{700DF15E-8873-4521-B440-CBDF571910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5" name="Pijl: rechts 318">
                  <a:extLst>
                    <a:ext uri="{FF2B5EF4-FFF2-40B4-BE49-F238E27FC236}">
                      <a16:creationId xmlns:a16="http://schemas.microsoft.com/office/drawing/2014/main" id="{BC617261-708D-4891-8958-12B7F7A0093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4" name="Groep 307">
                <a:extLst>
                  <a:ext uri="{FF2B5EF4-FFF2-40B4-BE49-F238E27FC236}">
                    <a16:creationId xmlns:a16="http://schemas.microsoft.com/office/drawing/2014/main" id="{12755DEE-82B1-4F83-9ABC-0F5F0A1AB10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5" name="Rechthoek 308">
                  <a:extLst>
                    <a:ext uri="{FF2B5EF4-FFF2-40B4-BE49-F238E27FC236}">
                      <a16:creationId xmlns:a16="http://schemas.microsoft.com/office/drawing/2014/main" id="{E543B783-2482-48E2-AF63-51C9B88339B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6" name="Groep 309">
                  <a:extLst>
                    <a:ext uri="{FF2B5EF4-FFF2-40B4-BE49-F238E27FC236}">
                      <a16:creationId xmlns:a16="http://schemas.microsoft.com/office/drawing/2014/main" id="{BDB3AC59-7F07-468E-AEB6-8AF7202B93B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8" name="Rechte verbindingslijn 311">
                    <a:extLst>
                      <a:ext uri="{FF2B5EF4-FFF2-40B4-BE49-F238E27FC236}">
                        <a16:creationId xmlns:a16="http://schemas.microsoft.com/office/drawing/2014/main" id="{A4AB9677-6A95-4F50-B1B9-17E9297162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312">
                    <a:extLst>
                      <a:ext uri="{FF2B5EF4-FFF2-40B4-BE49-F238E27FC236}">
                        <a16:creationId xmlns:a16="http://schemas.microsoft.com/office/drawing/2014/main" id="{DC407726-67A0-4592-A78A-98A9388EC9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313">
                    <a:extLst>
                      <a:ext uri="{FF2B5EF4-FFF2-40B4-BE49-F238E27FC236}">
                        <a16:creationId xmlns:a16="http://schemas.microsoft.com/office/drawing/2014/main" id="{E65FA159-11BC-42C0-9E6F-EE425DFF04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314">
                    <a:extLst>
                      <a:ext uri="{FF2B5EF4-FFF2-40B4-BE49-F238E27FC236}">
                        <a16:creationId xmlns:a16="http://schemas.microsoft.com/office/drawing/2014/main" id="{076D8445-7184-44C5-A1FE-7BBB8B08BA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315">
                    <a:extLst>
                      <a:ext uri="{FF2B5EF4-FFF2-40B4-BE49-F238E27FC236}">
                        <a16:creationId xmlns:a16="http://schemas.microsoft.com/office/drawing/2014/main" id="{4871222A-706E-4FF1-8F91-541C89C074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7" name="Pijl: rechts 310">
                  <a:extLst>
                    <a:ext uri="{FF2B5EF4-FFF2-40B4-BE49-F238E27FC236}">
                      <a16:creationId xmlns:a16="http://schemas.microsoft.com/office/drawing/2014/main" id="{24D43053-1C1D-4CDC-B123-3D06D06FF02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73" name="Rechthoek 289">
              <a:extLst>
                <a:ext uri="{FF2B5EF4-FFF2-40B4-BE49-F238E27FC236}">
                  <a16:creationId xmlns:a16="http://schemas.microsoft.com/office/drawing/2014/main" id="{C663CBFC-9E79-4AFF-9A96-FE93E227EF04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74" name="Rechthoek 290">
              <a:extLst>
                <a:ext uri="{FF2B5EF4-FFF2-40B4-BE49-F238E27FC236}">
                  <a16:creationId xmlns:a16="http://schemas.microsoft.com/office/drawing/2014/main" id="{1057E837-49DA-4435-9A7C-FB2530DCD87E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5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</p:grpSp>
      <p:sp>
        <p:nvSpPr>
          <p:cNvPr id="225" name="Footer Placeholder 10">
            <a:extLst>
              <a:ext uri="{FF2B5EF4-FFF2-40B4-BE49-F238E27FC236}">
                <a16:creationId xmlns:a16="http://schemas.microsoft.com/office/drawing/2014/main" id="{BDA986AD-C0AC-4B51-9926-8EEBE1C7A472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26" name="Tijdelijke aanduiding voor verticale tekst 2">
            <a:extLst>
              <a:ext uri="{FF2B5EF4-FFF2-40B4-BE49-F238E27FC236}">
                <a16:creationId xmlns:a16="http://schemas.microsoft.com/office/drawing/2014/main" id="{830DFF5D-C091-4353-8281-CFEF85999A88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7" name="Tijdelijke aanduiding voor verticale tekst 2">
            <a:extLst>
              <a:ext uri="{FF2B5EF4-FFF2-40B4-BE49-F238E27FC236}">
                <a16:creationId xmlns:a16="http://schemas.microsoft.com/office/drawing/2014/main" id="{C4F1EC4B-B7F7-4D2C-B842-E63367FC07BC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8" name="Date Placeholder 9">
            <a:extLst>
              <a:ext uri="{FF2B5EF4-FFF2-40B4-BE49-F238E27FC236}">
                <a16:creationId xmlns:a16="http://schemas.microsoft.com/office/drawing/2014/main" id="{AE13700B-D243-491B-9380-65CC2506C24E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229" name="Slide Number Placeholder 11">
            <a:extLst>
              <a:ext uri="{FF2B5EF4-FFF2-40B4-BE49-F238E27FC236}">
                <a16:creationId xmlns:a16="http://schemas.microsoft.com/office/drawing/2014/main" id="{8DB9DFCD-EE5B-4D48-AD43-6E294AD9A87C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0" name="Rechthoek 269">
            <a:extLst>
              <a:ext uri="{FF2B5EF4-FFF2-40B4-BE49-F238E27FC236}">
                <a16:creationId xmlns:a16="http://schemas.microsoft.com/office/drawing/2014/main" id="{9EC530C6-5FB6-45BA-93F0-62354A125C6E}"/>
              </a:ext>
            </a:extLst>
          </p:cNvPr>
          <p:cNvSpPr/>
          <p:nvPr userDrawn="1"/>
        </p:nvSpPr>
        <p:spPr>
          <a:xfrm>
            <a:off x="-3318711" y="2143824"/>
            <a:ext cx="2948836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71433" marR="0" lvl="0" indent="-171433" defTabSz="914309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31" name="Rechthoek 273">
            <a:extLst>
              <a:ext uri="{FF2B5EF4-FFF2-40B4-BE49-F238E27FC236}">
                <a16:creationId xmlns:a16="http://schemas.microsoft.com/office/drawing/2014/main" id="{6DF4A99F-8143-4E59-BCDD-F9CAD581BB20}"/>
              </a:ext>
            </a:extLst>
          </p:cNvPr>
          <p:cNvSpPr/>
          <p:nvPr userDrawn="1"/>
        </p:nvSpPr>
        <p:spPr>
          <a:xfrm>
            <a:off x="-3263302" y="2435213"/>
            <a:ext cx="2948836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49215" marR="0" lvl="0" indent="-171433" defTabSz="914309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232" name="Rechthoek 284">
            <a:extLst>
              <a:ext uri="{FF2B5EF4-FFF2-40B4-BE49-F238E27FC236}">
                <a16:creationId xmlns:a16="http://schemas.microsoft.com/office/drawing/2014/main" id="{EF283EE9-061A-4110-A370-DCAEF87A2414}"/>
              </a:ext>
            </a:extLst>
          </p:cNvPr>
          <p:cNvSpPr/>
          <p:nvPr userDrawn="1"/>
        </p:nvSpPr>
        <p:spPr>
          <a:xfrm>
            <a:off x="-3318711" y="3579903"/>
            <a:ext cx="2948836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438106" marR="0" lvl="0" indent="-171433" defTabSz="914309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5BF7248-F694-61F6-6267-A475D33A4754}"/>
              </a:ext>
            </a:extLst>
          </p:cNvPr>
          <p:cNvGrpSpPr/>
          <p:nvPr userDrawn="1"/>
        </p:nvGrpSpPr>
        <p:grpSpPr>
          <a:xfrm>
            <a:off x="12376530" y="1"/>
            <a:ext cx="3592332" cy="4656732"/>
            <a:chOff x="12378141" y="1"/>
            <a:chExt cx="3592800" cy="4656732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68AEA227-52BA-5475-CA8F-AD29507E466A}"/>
                </a:ext>
              </a:extLst>
            </p:cNvPr>
            <p:cNvSpPr/>
            <p:nvPr userDrawn="1"/>
          </p:nvSpPr>
          <p:spPr>
            <a:xfrm>
              <a:off x="12378141" y="1"/>
              <a:ext cx="3592800" cy="465673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Voeg/verwijder kolom van tabel</a:t>
              </a:r>
            </a:p>
          </p:txBody>
        </p:sp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D4290379-1423-F1BB-D01E-6A8DEF0510AF}"/>
                </a:ext>
              </a:extLst>
            </p:cNvPr>
            <p:cNvSpPr/>
            <p:nvPr userDrawn="1"/>
          </p:nvSpPr>
          <p:spPr>
            <a:xfrm>
              <a:off x="1256071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768CF0EE-624A-4218-94A7-91F573F63B70}"/>
                </a:ext>
              </a:extLst>
            </p:cNvPr>
            <p:cNvSpPr/>
            <p:nvPr userDrawn="1"/>
          </p:nvSpPr>
          <p:spPr>
            <a:xfrm>
              <a:off x="12844890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tabel en klik op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‘Indeling’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BF0881EA-A888-A5B8-141E-49D2437017FD}"/>
                </a:ext>
              </a:extLst>
            </p:cNvPr>
            <p:cNvSpPr/>
            <p:nvPr userDrawn="1"/>
          </p:nvSpPr>
          <p:spPr>
            <a:xfrm>
              <a:off x="12560718" y="129174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D2D9E1C-80B1-70E6-F6BC-65C6DDA1199A}"/>
                </a:ext>
              </a:extLst>
            </p:cNvPr>
            <p:cNvSpPr/>
            <p:nvPr userDrawn="1"/>
          </p:nvSpPr>
          <p:spPr>
            <a:xfrm>
              <a:off x="12844890" y="1291742"/>
              <a:ext cx="2944682" cy="6580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Markeer de kolom van de tabel die je wilt bewerken en gebruik één van de opties ‘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of ‘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wat voor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dit tabel van toepassing is.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AD7D355F-5875-D9B7-849E-1B5C32DBE0B6}"/>
                </a:ext>
              </a:extLst>
            </p:cNvPr>
            <p:cNvSpPr/>
            <p:nvPr userDrawn="1"/>
          </p:nvSpPr>
          <p:spPr>
            <a:xfrm>
              <a:off x="12844890" y="3116721"/>
              <a:ext cx="2944682" cy="81360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 het verwijderen van een kolom,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‘Verwijderen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om bewerkingsopties weer te geven.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A4A55BE-C0C1-C265-1AD3-6E8DCA265830}"/>
                </a:ext>
              </a:extLst>
            </p:cNvPr>
            <p:cNvSpPr/>
            <p:nvPr userDrawn="1"/>
          </p:nvSpPr>
          <p:spPr>
            <a:xfrm>
              <a:off x="12852986" y="912774"/>
              <a:ext cx="589872" cy="197194"/>
            </a:xfrm>
            <a:prstGeom prst="rect">
              <a:avLst/>
            </a:prstGeom>
            <a:solidFill>
              <a:srgbClr val="F3F2F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u="sng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Indeling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85EA4071-2A1F-C0EE-E641-A84DFD7DEA53}"/>
                </a:ext>
              </a:extLst>
            </p:cNvPr>
            <p:cNvSpPr/>
            <p:nvPr userDrawn="1"/>
          </p:nvSpPr>
          <p:spPr>
            <a:xfrm>
              <a:off x="12560718" y="311672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3F3C2FE2-95B3-7E15-1162-D855FEFE74CC}"/>
                </a:ext>
              </a:extLst>
            </p:cNvPr>
            <p:cNvGrpSpPr/>
            <p:nvPr userDrawn="1"/>
          </p:nvGrpSpPr>
          <p:grpSpPr>
            <a:xfrm>
              <a:off x="12844890" y="2267487"/>
              <a:ext cx="2380981" cy="703947"/>
              <a:chOff x="12844890" y="2033005"/>
              <a:chExt cx="2380981" cy="703947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D4F9ED2E-5E41-238A-8640-20F936271C9B}"/>
                  </a:ext>
                </a:extLst>
              </p:cNvPr>
              <p:cNvSpPr/>
              <p:nvPr userDrawn="1"/>
            </p:nvSpPr>
            <p:spPr>
              <a:xfrm>
                <a:off x="12844890" y="2043743"/>
                <a:ext cx="2380981" cy="69243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C3A6265B-0A35-97E5-D271-96EBFF600D88}"/>
                  </a:ext>
                </a:extLst>
              </p:cNvPr>
              <p:cNvSpPr/>
              <p:nvPr userDrawn="1"/>
            </p:nvSpPr>
            <p:spPr>
              <a:xfrm>
                <a:off x="12945071" y="2063268"/>
                <a:ext cx="338201" cy="3054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" name="Groep 25">
                <a:extLst>
                  <a:ext uri="{FF2B5EF4-FFF2-40B4-BE49-F238E27FC236}">
                    <a16:creationId xmlns:a16="http://schemas.microsoft.com/office/drawing/2014/main" id="{586362D2-0D61-670C-C4FD-B202293E66AA}"/>
                  </a:ext>
                </a:extLst>
              </p:cNvPr>
              <p:cNvGrpSpPr/>
              <p:nvPr userDrawn="1"/>
            </p:nvGrpSpPr>
            <p:grpSpPr>
              <a:xfrm>
                <a:off x="1296524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47" name="Rechte verbindingslijn 46">
                  <a:extLst>
                    <a:ext uri="{FF2B5EF4-FFF2-40B4-BE49-F238E27FC236}">
                      <a16:creationId xmlns:a16="http://schemas.microsoft.com/office/drawing/2014/main" id="{28F2EA19-BCEF-81FE-754E-B750A8BFE66B}"/>
                    </a:ext>
                  </a:extLst>
                </p:cNvPr>
                <p:cNvCxnSpPr/>
                <p:nvPr userDrawn="1"/>
              </p:nvCxnSpPr>
              <p:spPr>
                <a:xfrm>
                  <a:off x="13061098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Rechte verbindingslijn 47">
                  <a:extLst>
                    <a:ext uri="{FF2B5EF4-FFF2-40B4-BE49-F238E27FC236}">
                      <a16:creationId xmlns:a16="http://schemas.microsoft.com/office/drawing/2014/main" id="{2302458F-86CA-DC28-CF69-C2A1C2BEEC5B}"/>
                    </a:ext>
                  </a:extLst>
                </p:cNvPr>
                <p:cNvCxnSpPr/>
                <p:nvPr userDrawn="1"/>
              </p:nvCxnSpPr>
              <p:spPr>
                <a:xfrm>
                  <a:off x="13168437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Rechte verbindingslijn 48">
                  <a:extLst>
                    <a:ext uri="{FF2B5EF4-FFF2-40B4-BE49-F238E27FC236}">
                      <a16:creationId xmlns:a16="http://schemas.microsoft.com/office/drawing/2014/main" id="{F3E87E3F-5FED-9A1C-9DCA-0033D359399D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echte verbindingslijn 49">
                  <a:extLst>
                    <a:ext uri="{FF2B5EF4-FFF2-40B4-BE49-F238E27FC236}">
                      <a16:creationId xmlns:a16="http://schemas.microsoft.com/office/drawing/2014/main" id="{9B69D516-7847-53F9-3F75-DEC93FA7E034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5801DA7C-06CF-DAC1-7933-48A68050BB55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10500E14-BAF7-58DC-9CE9-41954B5AC0FC}"/>
                  </a:ext>
                </a:extLst>
              </p:cNvPr>
              <p:cNvSpPr/>
              <p:nvPr userDrawn="1"/>
            </p:nvSpPr>
            <p:spPr>
              <a:xfrm>
                <a:off x="12940567" y="2462650"/>
                <a:ext cx="342705" cy="12220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Delete</a:t>
                </a:r>
              </a:p>
            </p:txBody>
          </p: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97F0E2E3-888F-2C04-84C3-3147F5C9CD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363515" y="2106972"/>
                <a:ext cx="0" cy="54564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58021AA4-4C5A-0ABC-49CE-569EE2A44B68}"/>
                  </a:ext>
                </a:extLst>
              </p:cNvPr>
              <p:cNvSpPr/>
              <p:nvPr userDrawn="1"/>
            </p:nvSpPr>
            <p:spPr>
              <a:xfrm>
                <a:off x="13426046" y="2473303"/>
                <a:ext cx="379912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Hierboven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0785F81E-B9F5-A324-84C1-CF4537C96A0D}"/>
                  </a:ext>
                </a:extLst>
              </p:cNvPr>
              <p:cNvGrpSpPr/>
              <p:nvPr userDrawn="1"/>
            </p:nvGrpSpPr>
            <p:grpSpPr>
              <a:xfrm>
                <a:off x="1346931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B43BBF0A-796A-55B3-4957-1D8F7EC5AFE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96829"/>
                  <a:ext cx="0" cy="159543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6558E986-6A66-E3DC-EF3D-E6DCD7DF8E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3168437" y="2200275"/>
                  <a:ext cx="1164" cy="15609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echte verbindingslijn 43">
                  <a:extLst>
                    <a:ext uri="{FF2B5EF4-FFF2-40B4-BE49-F238E27FC236}">
                      <a16:creationId xmlns:a16="http://schemas.microsoft.com/office/drawing/2014/main" id="{CA5EFBAA-4BEE-E5C8-04EC-B15F5DE76D7A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Rechte verbindingslijn 44">
                  <a:extLst>
                    <a:ext uri="{FF2B5EF4-FFF2-40B4-BE49-F238E27FC236}">
                      <a16:creationId xmlns:a16="http://schemas.microsoft.com/office/drawing/2014/main" id="{C5CD6846-4E22-AB96-C5CF-2DD85C81618C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543BC419-597A-D740-6C90-E16BC3F92B5E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27D77F03-A2F7-ECDD-6591-C8F5C46FA240}"/>
                  </a:ext>
                </a:extLst>
              </p:cNvPr>
              <p:cNvSpPr/>
              <p:nvPr userDrawn="1"/>
            </p:nvSpPr>
            <p:spPr>
              <a:xfrm>
                <a:off x="13473808" y="2207103"/>
                <a:ext cx="286260" cy="87052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00"/>
              </a:p>
            </p:txBody>
          </p:sp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4CCCE1DE-FC70-EC70-A23B-0890EB051F4D}"/>
                  </a:ext>
                </a:extLst>
              </p:cNvPr>
              <p:cNvSpPr/>
              <p:nvPr userDrawn="1"/>
            </p:nvSpPr>
            <p:spPr>
              <a:xfrm>
                <a:off x="13877936" y="2473303"/>
                <a:ext cx="371897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Hieronder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234" name="Groep 233">
                <a:extLst>
                  <a:ext uri="{FF2B5EF4-FFF2-40B4-BE49-F238E27FC236}">
                    <a16:creationId xmlns:a16="http://schemas.microsoft.com/office/drawing/2014/main" id="{2513CADE-99F7-227B-1D41-8F3210186C81}"/>
                  </a:ext>
                </a:extLst>
              </p:cNvPr>
              <p:cNvGrpSpPr/>
              <p:nvPr userDrawn="1"/>
            </p:nvGrpSpPr>
            <p:grpSpPr>
              <a:xfrm>
                <a:off x="13917195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34" name="Rechte verbindingslijn 33">
                  <a:extLst>
                    <a:ext uri="{FF2B5EF4-FFF2-40B4-BE49-F238E27FC236}">
                      <a16:creationId xmlns:a16="http://schemas.microsoft.com/office/drawing/2014/main" id="{0A7B5E75-5745-291C-91F4-75F2593B611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34">
                  <a:extLst>
                    <a:ext uri="{FF2B5EF4-FFF2-40B4-BE49-F238E27FC236}">
                      <a16:creationId xmlns:a16="http://schemas.microsoft.com/office/drawing/2014/main" id="{CCDDC36B-EB99-BB29-7ED2-48645BE83F3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37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5">
                  <a:extLst>
                    <a:ext uri="{FF2B5EF4-FFF2-40B4-BE49-F238E27FC236}">
                      <a16:creationId xmlns:a16="http://schemas.microsoft.com/office/drawing/2014/main" id="{0144C824-6A21-7D64-5D3A-0FD09374C338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FAB19D4E-6C19-E121-2FD4-BF0969FCC84C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D435B89D-4881-95A7-C05B-553EA2843B50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35" name="Rechthoek 234">
                <a:extLst>
                  <a:ext uri="{FF2B5EF4-FFF2-40B4-BE49-F238E27FC236}">
                    <a16:creationId xmlns:a16="http://schemas.microsoft.com/office/drawing/2014/main" id="{118872E9-45C9-4D25-16E9-41D06CB0B2BD}"/>
                  </a:ext>
                </a:extLst>
              </p:cNvPr>
              <p:cNvSpPr/>
              <p:nvPr userDrawn="1"/>
            </p:nvSpPr>
            <p:spPr>
              <a:xfrm>
                <a:off x="13924494" y="2207022"/>
                <a:ext cx="286260" cy="8783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00"/>
              </a:p>
            </p:txBody>
          </p:sp>
          <p:sp>
            <p:nvSpPr>
              <p:cNvPr id="236" name="Rechthoek 235">
                <a:extLst>
                  <a:ext uri="{FF2B5EF4-FFF2-40B4-BE49-F238E27FC236}">
                    <a16:creationId xmlns:a16="http://schemas.microsoft.com/office/drawing/2014/main" id="{D6CBA217-7048-26A1-1CFA-D213502F5FDC}"/>
                  </a:ext>
                </a:extLst>
              </p:cNvPr>
              <p:cNvSpPr/>
              <p:nvPr userDrawn="1"/>
            </p:nvSpPr>
            <p:spPr>
              <a:xfrm>
                <a:off x="14324673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Links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237" name="Groep 236">
                <a:extLst>
                  <a:ext uri="{FF2B5EF4-FFF2-40B4-BE49-F238E27FC236}">
                    <a16:creationId xmlns:a16="http://schemas.microsoft.com/office/drawing/2014/main" id="{4B03E355-664C-0263-80CA-AE9E96C5451E}"/>
                  </a:ext>
                </a:extLst>
              </p:cNvPr>
              <p:cNvGrpSpPr/>
              <p:nvPr userDrawn="1"/>
            </p:nvGrpSpPr>
            <p:grpSpPr>
              <a:xfrm>
                <a:off x="14344672" y="2126415"/>
                <a:ext cx="298421" cy="242330"/>
                <a:chOff x="12945071" y="2116141"/>
                <a:chExt cx="338221" cy="242330"/>
              </a:xfrm>
            </p:grpSpPr>
            <p:cxnSp>
              <p:nvCxnSpPr>
                <p:cNvPr id="253" name="Rechte verbindingslijn 252">
                  <a:extLst>
                    <a:ext uri="{FF2B5EF4-FFF2-40B4-BE49-F238E27FC236}">
                      <a16:creationId xmlns:a16="http://schemas.microsoft.com/office/drawing/2014/main" id="{8B0CEAC7-5887-59BB-FA72-CBBD87B616F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131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Rechte verbindingslijn 253">
                  <a:extLst>
                    <a:ext uri="{FF2B5EF4-FFF2-40B4-BE49-F238E27FC236}">
                      <a16:creationId xmlns:a16="http://schemas.microsoft.com/office/drawing/2014/main" id="{186C0958-5C3C-3BCA-63C8-6B542FB8FD9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70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Rechte verbindingslijn 254">
                  <a:extLst>
                    <a:ext uri="{FF2B5EF4-FFF2-40B4-BE49-F238E27FC236}">
                      <a16:creationId xmlns:a16="http://schemas.microsoft.com/office/drawing/2014/main" id="{E52529F4-0C5C-3A72-2DB8-8E187FC6419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59421" y="2198451"/>
                  <a:ext cx="223871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echte verbindingslijn 31">
                  <a:extLst>
                    <a:ext uri="{FF2B5EF4-FFF2-40B4-BE49-F238E27FC236}">
                      <a16:creationId xmlns:a16="http://schemas.microsoft.com/office/drawing/2014/main" id="{F2C74A25-64DF-EFBE-BDD7-E5DED78985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64915" y="2276272"/>
                  <a:ext cx="218363" cy="760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9A8E2C84-5C8B-4DC7-3952-0C43C9D85B44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36F14275-DACD-1F34-9ECC-742171E54F52}"/>
                  </a:ext>
                </a:extLst>
              </p:cNvPr>
              <p:cNvSpPr/>
              <p:nvPr userDrawn="1"/>
            </p:nvSpPr>
            <p:spPr>
              <a:xfrm>
                <a:off x="14447070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00"/>
              </a:p>
            </p:txBody>
          </p:sp>
          <p:sp>
            <p:nvSpPr>
              <p:cNvPr id="239" name="Rechthoek 238">
                <a:extLst>
                  <a:ext uri="{FF2B5EF4-FFF2-40B4-BE49-F238E27FC236}">
                    <a16:creationId xmlns:a16="http://schemas.microsoft.com/office/drawing/2014/main" id="{E189F743-84C2-6288-A0C2-DEFC92BD235D}"/>
                  </a:ext>
                </a:extLst>
              </p:cNvPr>
              <p:cNvSpPr/>
              <p:nvPr userDrawn="1"/>
            </p:nvSpPr>
            <p:spPr>
              <a:xfrm>
                <a:off x="14738447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240" name="Groep 239">
                <a:extLst>
                  <a:ext uri="{FF2B5EF4-FFF2-40B4-BE49-F238E27FC236}">
                    <a16:creationId xmlns:a16="http://schemas.microsoft.com/office/drawing/2014/main" id="{A897AFE8-D58E-BAD0-6197-CE5A85C5FEE6}"/>
                  </a:ext>
                </a:extLst>
              </p:cNvPr>
              <p:cNvGrpSpPr/>
              <p:nvPr userDrawn="1"/>
            </p:nvGrpSpPr>
            <p:grpSpPr>
              <a:xfrm>
                <a:off x="14753632" y="2126415"/>
                <a:ext cx="303259" cy="242330"/>
                <a:chOff x="12939569" y="2116141"/>
                <a:chExt cx="343703" cy="242330"/>
              </a:xfrm>
            </p:grpSpPr>
            <p:cxnSp>
              <p:nvCxnSpPr>
                <p:cNvPr id="248" name="Rechte verbindingslijn 247">
                  <a:extLst>
                    <a:ext uri="{FF2B5EF4-FFF2-40B4-BE49-F238E27FC236}">
                      <a16:creationId xmlns:a16="http://schemas.microsoft.com/office/drawing/2014/main" id="{AB3235F2-7683-CC75-39FD-1DD45491C82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85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Rechte verbindingslijn 248">
                  <a:extLst>
                    <a:ext uri="{FF2B5EF4-FFF2-40B4-BE49-F238E27FC236}">
                      <a16:creationId xmlns:a16="http://schemas.microsoft.com/office/drawing/2014/main" id="{21C7AE04-EFC7-6294-A9D1-DF0342DD3CE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24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Rechte verbindingslijn 249">
                  <a:extLst>
                    <a:ext uri="{FF2B5EF4-FFF2-40B4-BE49-F238E27FC236}">
                      <a16:creationId xmlns:a16="http://schemas.microsoft.com/office/drawing/2014/main" id="{9B309B0A-3137-ADC1-73BA-46D2FBF10BA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39569" y="2198451"/>
                  <a:ext cx="223870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Rechte verbindingslijn 250">
                  <a:extLst>
                    <a:ext uri="{FF2B5EF4-FFF2-40B4-BE49-F238E27FC236}">
                      <a16:creationId xmlns:a16="http://schemas.microsoft.com/office/drawing/2014/main" id="{D8B3EDC2-7265-8169-2E45-66193CF8DC3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48758" y="2283882"/>
                  <a:ext cx="214677" cy="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2" name="Rechthoek 251">
                  <a:extLst>
                    <a:ext uri="{FF2B5EF4-FFF2-40B4-BE49-F238E27FC236}">
                      <a16:creationId xmlns:a16="http://schemas.microsoft.com/office/drawing/2014/main" id="{8F473C6F-1BD2-D3C6-22AF-4237DD7596EB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1" name="Rechthoek 240">
                <a:extLst>
                  <a:ext uri="{FF2B5EF4-FFF2-40B4-BE49-F238E27FC236}">
                    <a16:creationId xmlns:a16="http://schemas.microsoft.com/office/drawing/2014/main" id="{7AD4FD71-519E-0836-EAC3-6332C59973A2}"/>
                  </a:ext>
                </a:extLst>
              </p:cNvPr>
              <p:cNvSpPr/>
              <p:nvPr userDrawn="1"/>
            </p:nvSpPr>
            <p:spPr>
              <a:xfrm>
                <a:off x="14860843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00"/>
              </a:p>
            </p:txBody>
          </p:sp>
          <p:sp>
            <p:nvSpPr>
              <p:cNvPr id="242" name="Tijdelijke aanduiding voor tekst 7">
                <a:extLst>
                  <a:ext uri="{FF2B5EF4-FFF2-40B4-BE49-F238E27FC236}">
                    <a16:creationId xmlns:a16="http://schemas.microsoft.com/office/drawing/2014/main" id="{70F2AD9F-DECC-63BF-60E1-AB56FE18617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13564821" y="2042133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243" name="Tijdelijke aanduiding voor tekst 7">
                <a:extLst>
                  <a:ext uri="{FF2B5EF4-FFF2-40B4-BE49-F238E27FC236}">
                    <a16:creationId xmlns:a16="http://schemas.microsoft.com/office/drawing/2014/main" id="{5A04EC9C-2516-13C0-2B00-3BF0022F601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 flipV="1">
                <a:off x="13920722" y="2259778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244" name="Tijdelijke aanduiding voor tekst 7">
                <a:extLst>
                  <a:ext uri="{FF2B5EF4-FFF2-40B4-BE49-F238E27FC236}">
                    <a16:creationId xmlns:a16="http://schemas.microsoft.com/office/drawing/2014/main" id="{5E6881F9-E849-8AE8-18A6-C1951D10AE0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4249111" y="210365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245" name="Tijdelijke aanduiding voor tekst 7">
                <a:extLst>
                  <a:ext uri="{FF2B5EF4-FFF2-40B4-BE49-F238E27FC236}">
                    <a16:creationId xmlns:a16="http://schemas.microsoft.com/office/drawing/2014/main" id="{3B8AA076-D11B-C63C-6A49-577E388D733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0800000" flipV="1">
                <a:off x="14942656" y="2191296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246" name="Tijdelijke aanduiding voor tekst 7">
                <a:extLst>
                  <a:ext uri="{FF2B5EF4-FFF2-40B4-BE49-F238E27FC236}">
                    <a16:creationId xmlns:a16="http://schemas.microsoft.com/office/drawing/2014/main" id="{E3E7EFA3-6FF8-C33D-295A-4ACE7BCCB98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3118717" y="2258392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400">
                    <a:solidFill>
                      <a:srgbClr val="C00000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</a:t>
                </a:r>
                <a:endParaRPr lang="nl-NL" sz="140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247" name="Tijdelijke aanduiding voor tekst 7">
                <a:extLst>
                  <a:ext uri="{FF2B5EF4-FFF2-40B4-BE49-F238E27FC236}">
                    <a16:creationId xmlns:a16="http://schemas.microsoft.com/office/drawing/2014/main" id="{DAEA1EE7-628C-781A-D81C-4965B66D95D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3009888" y="253732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›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</p:grp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63A7352-FCED-11CF-2DE2-7A1C4BBEE737}"/>
                </a:ext>
              </a:extLst>
            </p:cNvPr>
            <p:cNvSpPr/>
            <p:nvPr userDrawn="1"/>
          </p:nvSpPr>
          <p:spPr>
            <a:xfrm>
              <a:off x="12854068" y="3730124"/>
              <a:ext cx="519721" cy="692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23816174-72D6-21D2-6E90-77D1AE5F109E}"/>
                </a:ext>
              </a:extLst>
            </p:cNvPr>
            <p:cNvSpPr/>
            <p:nvPr userDrawn="1"/>
          </p:nvSpPr>
          <p:spPr>
            <a:xfrm>
              <a:off x="12964148" y="3806869"/>
              <a:ext cx="298404" cy="24825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B91D1A54-118F-93C3-6FE3-CD32E3735819}"/>
                </a:ext>
              </a:extLst>
            </p:cNvPr>
            <p:cNvGrpSpPr/>
            <p:nvPr userDrawn="1"/>
          </p:nvGrpSpPr>
          <p:grpSpPr>
            <a:xfrm>
              <a:off x="12964148" y="3812796"/>
              <a:ext cx="298404" cy="242330"/>
              <a:chOff x="12945071" y="2116141"/>
              <a:chExt cx="338201" cy="242330"/>
            </a:xfrm>
          </p:grpSpPr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FB9C19BF-9108-1122-42F4-7B1C0F25C63B}"/>
                  </a:ext>
                </a:extLst>
              </p:cNvPr>
              <p:cNvCxnSpPr/>
              <p:nvPr userDrawn="1"/>
            </p:nvCxnSpPr>
            <p:spPr>
              <a:xfrm>
                <a:off x="13061098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7A6E7A2A-3B6F-F9CA-2431-1CCD6EC33A53}"/>
                  </a:ext>
                </a:extLst>
              </p:cNvPr>
              <p:cNvCxnSpPr/>
              <p:nvPr userDrawn="1"/>
            </p:nvCxnSpPr>
            <p:spPr>
              <a:xfrm>
                <a:off x="13168437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07764A68-EFAC-35DC-742A-C465153A9535}"/>
                  </a:ext>
                </a:extLst>
              </p:cNvPr>
              <p:cNvCxnSpPr/>
              <p:nvPr userDrawn="1"/>
            </p:nvCxnSpPr>
            <p:spPr>
              <a:xfrm flipH="1">
                <a:off x="12950172" y="220001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084E4A2C-9F36-F6E0-E20A-F0B9AB09E542}"/>
                  </a:ext>
                </a:extLst>
              </p:cNvPr>
              <p:cNvCxnSpPr/>
              <p:nvPr userDrawn="1"/>
            </p:nvCxnSpPr>
            <p:spPr>
              <a:xfrm flipH="1">
                <a:off x="12950172" y="228388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0757E77C-9261-DB5E-1461-BD5E22E18EE2}"/>
                  </a:ext>
                </a:extLst>
              </p:cNvPr>
              <p:cNvSpPr/>
              <p:nvPr userDrawn="1"/>
            </p:nvSpPr>
            <p:spPr>
              <a:xfrm>
                <a:off x="12945071" y="2116141"/>
                <a:ext cx="338201" cy="242330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12ECC4-6B22-8D03-3B1C-4F452EABD33C}"/>
                </a:ext>
              </a:extLst>
            </p:cNvPr>
            <p:cNvSpPr/>
            <p:nvPr userDrawn="1"/>
          </p:nvSpPr>
          <p:spPr>
            <a:xfrm>
              <a:off x="12939471" y="4149031"/>
              <a:ext cx="342705" cy="12220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700" b="0" u="none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Delete</a:t>
              </a:r>
            </a:p>
          </p:txBody>
        </p:sp>
        <p:sp>
          <p:nvSpPr>
            <p:cNvPr id="17" name="Tijdelijke aanduiding voor tekst 7">
              <a:extLst>
                <a:ext uri="{FF2B5EF4-FFF2-40B4-BE49-F238E27FC236}">
                  <a16:creationId xmlns:a16="http://schemas.microsoft.com/office/drawing/2014/main" id="{EA714A6B-B94E-6C20-9C59-79ED984E4696}"/>
                </a:ext>
              </a:extLst>
            </p:cNvPr>
            <p:cNvSpPr txBox="1">
              <a:spLocks/>
            </p:cNvSpPr>
            <p:nvPr userDrawn="1"/>
          </p:nvSpPr>
          <p:spPr>
            <a:xfrm flipV="1">
              <a:off x="13117621" y="3944773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40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  <a:latin typeface="Segoe MDL2 Assets" panose="050A0102010101010101" pitchFamily="18" charset="0"/>
                </a:rPr>
                <a:t></a:t>
              </a:r>
              <a:endParaRPr lang="nl-NL" sz="1400">
                <a:solidFill>
                  <a:srgbClr val="C00000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  <p:sp>
          <p:nvSpPr>
            <p:cNvPr id="18" name="Tijdelijke aanduiding voor tekst 7">
              <a:extLst>
                <a:ext uri="{FF2B5EF4-FFF2-40B4-BE49-F238E27FC236}">
                  <a16:creationId xmlns:a16="http://schemas.microsoft.com/office/drawing/2014/main" id="{DB0BD2D3-B050-2EC9-8BC8-5A98EA8905BA}"/>
                </a:ext>
              </a:extLst>
            </p:cNvPr>
            <p:cNvSpPr txBox="1">
              <a:spLocks/>
            </p:cNvSpPr>
            <p:nvPr userDrawn="1"/>
          </p:nvSpPr>
          <p:spPr>
            <a:xfrm rot="5400000">
              <a:off x="13008792" y="4223706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›</a:t>
              </a:r>
              <a:endParaRPr lang="nl-NL" sz="1100">
                <a:solidFill>
                  <a:srgbClr val="6C6C6C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8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jdelijke aanduiding voor verticale tekst 2">
            <a:extLst>
              <a:ext uri="{FF2B5EF4-FFF2-40B4-BE49-F238E27FC236}">
                <a16:creationId xmlns:a16="http://schemas.microsoft.com/office/drawing/2014/main" id="{A66889C6-F427-4E5E-919E-A75515DD637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-14370" y="332508"/>
            <a:ext cx="11868839" cy="4198842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7" name="Tijdelijke aanduiding voor afbeelding 256">
            <a:extLst>
              <a:ext uri="{FF2B5EF4-FFF2-40B4-BE49-F238E27FC236}">
                <a16:creationId xmlns:a16="http://schemas.microsoft.com/office/drawing/2014/main" id="{E4E4C9CE-C485-4F2F-A9BC-8D67BAB398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30049" y="321401"/>
            <a:ext cx="11884519" cy="279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Afsluiting</a:t>
            </a:r>
          </a:p>
        </p:txBody>
      </p:sp>
      <p:sp>
        <p:nvSpPr>
          <p:cNvPr id="254" name="Titel 7">
            <a:extLst>
              <a:ext uri="{FF2B5EF4-FFF2-40B4-BE49-F238E27FC236}">
                <a16:creationId xmlns:a16="http://schemas.microsoft.com/office/drawing/2014/main" id="{66069005-8A9E-4F44-9C62-E2D2E2C9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310" y="3743359"/>
            <a:ext cx="8560853" cy="787990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Afsluiten met een call </a:t>
            </a:r>
            <a:r>
              <a:rPr lang="nl-NL" err="1"/>
              <a:t>to</a:t>
            </a:r>
            <a:r>
              <a:rPr lang="nl-NL"/>
              <a:t> action </a:t>
            </a:r>
          </a:p>
        </p:txBody>
      </p:sp>
      <p:sp>
        <p:nvSpPr>
          <p:cNvPr id="255" name="Tijdelijke aanduiding voor verticale tekst 2">
            <a:extLst>
              <a:ext uri="{FF2B5EF4-FFF2-40B4-BE49-F238E27FC236}">
                <a16:creationId xmlns:a16="http://schemas.microsoft.com/office/drawing/2014/main" id="{33A58133-E2FD-4D31-8710-A9E0B4100D8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06626" y="4635689"/>
            <a:ext cx="8539536" cy="578569"/>
          </a:xfrm>
        </p:spPr>
        <p:txBody>
          <a:bodyPr vert="horz" lIns="0" tIns="0" rIns="0" bIns="0"/>
          <a:lstStyle>
            <a:lvl1pPr marL="0" indent="0">
              <a:buNone/>
              <a:tabLst/>
              <a:defRPr sz="4400" cap="none" baseline="0">
                <a:solidFill>
                  <a:schemeClr val="accent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Of je kernboodschap</a:t>
            </a:r>
          </a:p>
        </p:txBody>
      </p:sp>
      <p:sp>
        <p:nvSpPr>
          <p:cNvPr id="226" name="Tijdelijke aanduiding voor verticale tekst 2">
            <a:extLst>
              <a:ext uri="{FF2B5EF4-FFF2-40B4-BE49-F238E27FC236}">
                <a16:creationId xmlns:a16="http://schemas.microsoft.com/office/drawing/2014/main" id="{356F4FB8-BC91-497F-A385-6F2A316CF685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261219" y="5918624"/>
            <a:ext cx="3595863" cy="679820"/>
          </a:xfrm>
          <a:blipFill>
            <a:blip r:embed="rId2"/>
            <a:srcRect/>
            <a:stretch>
              <a:fillRect t="-7917" b="-667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06" name="Tijdelijke aanduiding voor verticale tekst 2">
            <a:extLst>
              <a:ext uri="{FF2B5EF4-FFF2-40B4-BE49-F238E27FC236}">
                <a16:creationId xmlns:a16="http://schemas.microsoft.com/office/drawing/2014/main" id="{771D5F00-ADF6-4846-A66C-938C28141984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-14370" y="2822586"/>
            <a:ext cx="11868839" cy="300912"/>
          </a:xfrm>
          <a:solidFill>
            <a:schemeClr val="accent1">
              <a:alpha val="60000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110" name="Groep 164">
            <a:extLst>
              <a:ext uri="{FF2B5EF4-FFF2-40B4-BE49-F238E27FC236}">
                <a16:creationId xmlns:a16="http://schemas.microsoft.com/office/drawing/2014/main" id="{0AAC1A6E-9F16-4B85-B30F-24EB138E9149}"/>
              </a:ext>
            </a:extLst>
          </p:cNvPr>
          <p:cNvGrpSpPr/>
          <p:nvPr userDrawn="1"/>
        </p:nvGrpSpPr>
        <p:grpSpPr>
          <a:xfrm>
            <a:off x="4125218" y="7041796"/>
            <a:ext cx="7748399" cy="1584359"/>
            <a:chOff x="3940578" y="7033211"/>
            <a:chExt cx="7749408" cy="1584359"/>
          </a:xfrm>
        </p:grpSpPr>
        <p:sp>
          <p:nvSpPr>
            <p:cNvPr id="111" name="Rechthoek 170">
              <a:extLst>
                <a:ext uri="{FF2B5EF4-FFF2-40B4-BE49-F238E27FC236}">
                  <a16:creationId xmlns:a16="http://schemas.microsoft.com/office/drawing/2014/main" id="{2492161B-604A-4D0E-8FA0-4EC77DA4F9AA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112" name="Ovaal 171">
              <a:extLst>
                <a:ext uri="{FF2B5EF4-FFF2-40B4-BE49-F238E27FC236}">
                  <a16:creationId xmlns:a16="http://schemas.microsoft.com/office/drawing/2014/main" id="{34DE352A-C8E8-465E-B2F4-9463C7D53332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3" name="Rechthoek 172">
              <a:extLst>
                <a:ext uri="{FF2B5EF4-FFF2-40B4-BE49-F238E27FC236}">
                  <a16:creationId xmlns:a16="http://schemas.microsoft.com/office/drawing/2014/main" id="{7EEB7023-813F-4630-9BD9-341848F7D40A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Ovaal 173">
              <a:extLst>
                <a:ext uri="{FF2B5EF4-FFF2-40B4-BE49-F238E27FC236}">
                  <a16:creationId xmlns:a16="http://schemas.microsoft.com/office/drawing/2014/main" id="{468F9812-55FB-4D64-AB43-F3983A226396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5" name="Rechthoek 174">
              <a:extLst>
                <a:ext uri="{FF2B5EF4-FFF2-40B4-BE49-F238E27FC236}">
                  <a16:creationId xmlns:a16="http://schemas.microsoft.com/office/drawing/2014/main" id="{4B7E8187-D5C4-4330-8D98-FF03D863103E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116" name="Groep 175">
              <a:extLst>
                <a:ext uri="{FF2B5EF4-FFF2-40B4-BE49-F238E27FC236}">
                  <a16:creationId xmlns:a16="http://schemas.microsoft.com/office/drawing/2014/main" id="{449ACA1C-3C47-4742-8E9A-704EEEE5EBEF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119" name="Rechthoek 178">
                <a:extLst>
                  <a:ext uri="{FF2B5EF4-FFF2-40B4-BE49-F238E27FC236}">
                    <a16:creationId xmlns:a16="http://schemas.microsoft.com/office/drawing/2014/main" id="{D50EAF43-2499-43E7-BAE0-4E3113C29D4D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0" name="Groep 179">
                <a:extLst>
                  <a:ext uri="{FF2B5EF4-FFF2-40B4-BE49-F238E27FC236}">
                    <a16:creationId xmlns:a16="http://schemas.microsoft.com/office/drawing/2014/main" id="{7144DD1B-5217-4E20-B122-D2B86446DE4D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121" name="Rechthoek 180">
                  <a:extLst>
                    <a:ext uri="{FF2B5EF4-FFF2-40B4-BE49-F238E27FC236}">
                      <a16:creationId xmlns:a16="http://schemas.microsoft.com/office/drawing/2014/main" id="{2F47DCF8-370D-4628-A5CF-A08CA0FE260A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Rechthoek 181">
                  <a:extLst>
                    <a:ext uri="{FF2B5EF4-FFF2-40B4-BE49-F238E27FC236}">
                      <a16:creationId xmlns:a16="http://schemas.microsoft.com/office/drawing/2014/main" id="{9F2CE9B9-1DBB-4D9B-84AB-003A2F2D2FD1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3" name="Groep 182">
                  <a:extLst>
                    <a:ext uri="{FF2B5EF4-FFF2-40B4-BE49-F238E27FC236}">
                      <a16:creationId xmlns:a16="http://schemas.microsoft.com/office/drawing/2014/main" id="{81E7566D-CDCF-47FB-A40B-81AAA9A7ABF4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36" name="Rechthoek: afgeronde hoeken 195">
                    <a:extLst>
                      <a:ext uri="{FF2B5EF4-FFF2-40B4-BE49-F238E27FC236}">
                        <a16:creationId xmlns:a16="http://schemas.microsoft.com/office/drawing/2014/main" id="{1F09E1AC-0B64-4967-A156-33DBD2FDE3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7" name="Rechthoek 196">
                    <a:extLst>
                      <a:ext uri="{FF2B5EF4-FFF2-40B4-BE49-F238E27FC236}">
                        <a16:creationId xmlns:a16="http://schemas.microsoft.com/office/drawing/2014/main" id="{1295CDE2-0947-4636-8915-F186CD8059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8" name="Rechthoek 197">
                    <a:extLst>
                      <a:ext uri="{FF2B5EF4-FFF2-40B4-BE49-F238E27FC236}">
                        <a16:creationId xmlns:a16="http://schemas.microsoft.com/office/drawing/2014/main" id="{EA768B07-0B05-48DF-821C-25B00518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98">
                    <a:extLst>
                      <a:ext uri="{FF2B5EF4-FFF2-40B4-BE49-F238E27FC236}">
                        <a16:creationId xmlns:a16="http://schemas.microsoft.com/office/drawing/2014/main" id="{1CC6D9CD-18A4-4F0E-BD91-FA7038CE72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Rechthoek 199">
                    <a:extLst>
                      <a:ext uri="{FF2B5EF4-FFF2-40B4-BE49-F238E27FC236}">
                        <a16:creationId xmlns:a16="http://schemas.microsoft.com/office/drawing/2014/main" id="{8D18B47B-25A3-4AC0-9768-5FBABEBD69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200">
                    <a:extLst>
                      <a:ext uri="{FF2B5EF4-FFF2-40B4-BE49-F238E27FC236}">
                        <a16:creationId xmlns:a16="http://schemas.microsoft.com/office/drawing/2014/main" id="{96896FBD-17C2-468F-AF28-27399B75AA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4" name="Groep 183">
                  <a:extLst>
                    <a:ext uri="{FF2B5EF4-FFF2-40B4-BE49-F238E27FC236}">
                      <a16:creationId xmlns:a16="http://schemas.microsoft.com/office/drawing/2014/main" id="{88CE5E25-FE3F-4C51-9DB8-D6C7C3D982C6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128" name="Groep 187">
                    <a:extLst>
                      <a:ext uri="{FF2B5EF4-FFF2-40B4-BE49-F238E27FC236}">
                        <a16:creationId xmlns:a16="http://schemas.microsoft.com/office/drawing/2014/main" id="{DA260B03-1D73-4D7A-A346-28C54012DF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130" name="Rechthoek: afgeronde hoeken 189">
                      <a:extLst>
                        <a:ext uri="{FF2B5EF4-FFF2-40B4-BE49-F238E27FC236}">
                          <a16:creationId xmlns:a16="http://schemas.microsoft.com/office/drawing/2014/main" id="{04FE6466-CCA1-40E2-B90A-024F2CBE0DB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1" name="Rechthoek 190">
                      <a:extLst>
                        <a:ext uri="{FF2B5EF4-FFF2-40B4-BE49-F238E27FC236}">
                          <a16:creationId xmlns:a16="http://schemas.microsoft.com/office/drawing/2014/main" id="{3B1F88F0-B504-4489-B01C-316E2B6F96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2" name="Rechthoek 191">
                      <a:extLst>
                        <a:ext uri="{FF2B5EF4-FFF2-40B4-BE49-F238E27FC236}">
                          <a16:creationId xmlns:a16="http://schemas.microsoft.com/office/drawing/2014/main" id="{CB1DE760-64D2-4F5A-A8AB-42E30B7A57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3" name="Rechthoek 192">
                      <a:extLst>
                        <a:ext uri="{FF2B5EF4-FFF2-40B4-BE49-F238E27FC236}">
                          <a16:creationId xmlns:a16="http://schemas.microsoft.com/office/drawing/2014/main" id="{CE4FDC5A-202C-4EC5-A75D-F04A87806E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4" name="Rechthoek 193">
                      <a:extLst>
                        <a:ext uri="{FF2B5EF4-FFF2-40B4-BE49-F238E27FC236}">
                          <a16:creationId xmlns:a16="http://schemas.microsoft.com/office/drawing/2014/main" id="{A46A07AB-F451-49F1-B4F7-D8C1B7D0E5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5" name="Rechthoek 194">
                      <a:extLst>
                        <a:ext uri="{FF2B5EF4-FFF2-40B4-BE49-F238E27FC236}">
                          <a16:creationId xmlns:a16="http://schemas.microsoft.com/office/drawing/2014/main" id="{70056D2C-6949-4A1E-B18F-F7587818873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29" name="Boog 188">
                    <a:extLst>
                      <a:ext uri="{FF2B5EF4-FFF2-40B4-BE49-F238E27FC236}">
                        <a16:creationId xmlns:a16="http://schemas.microsoft.com/office/drawing/2014/main" id="{D61FEADF-C9F5-4FEB-AE42-8D2C332D6BB6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25" name="Tekstvak 184">
                  <a:extLst>
                    <a:ext uri="{FF2B5EF4-FFF2-40B4-BE49-F238E27FC236}">
                      <a16:creationId xmlns:a16="http://schemas.microsoft.com/office/drawing/2014/main" id="{77DAE0C8-1A71-4092-863F-1874CAA03F62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126" name="Tekstvak 185">
                  <a:extLst>
                    <a:ext uri="{FF2B5EF4-FFF2-40B4-BE49-F238E27FC236}">
                      <a16:creationId xmlns:a16="http://schemas.microsoft.com/office/drawing/2014/main" id="{3DC29620-1AC9-4661-B359-AA4284A71FB4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127" name="Vrije vorm: vorm 186">
                  <a:extLst>
                    <a:ext uri="{FF2B5EF4-FFF2-40B4-BE49-F238E27FC236}">
                      <a16:creationId xmlns:a16="http://schemas.microsoft.com/office/drawing/2014/main" id="{096C93B9-F2EB-4FEE-AA6B-3445593C500E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17" name="Ovaal 176">
              <a:extLst>
                <a:ext uri="{FF2B5EF4-FFF2-40B4-BE49-F238E27FC236}">
                  <a16:creationId xmlns:a16="http://schemas.microsoft.com/office/drawing/2014/main" id="{723C8EDB-2106-48C8-9B70-CFD390517C19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8" name="Rechthoek 177">
              <a:extLst>
                <a:ext uri="{FF2B5EF4-FFF2-40B4-BE49-F238E27FC236}">
                  <a16:creationId xmlns:a16="http://schemas.microsoft.com/office/drawing/2014/main" id="{C7F17C7D-0EB6-4473-A836-3CF3F4CC1B85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0ED38986-FC4A-59C7-9E62-163F8FC5BB3C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3" name="Rechthoek 329">
              <a:extLst>
                <a:ext uri="{FF2B5EF4-FFF2-40B4-BE49-F238E27FC236}">
                  <a16:creationId xmlns:a16="http://schemas.microsoft.com/office/drawing/2014/main" id="{FCC6DCEA-7083-323C-3579-4FE22C89CE93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4" name="Ovaal 317">
              <a:extLst>
                <a:ext uri="{FF2B5EF4-FFF2-40B4-BE49-F238E27FC236}">
                  <a16:creationId xmlns:a16="http://schemas.microsoft.com/office/drawing/2014/main" id="{701BEBE5-468B-F463-CE0F-309E1B44D2DE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" name="Rechthoek 328">
              <a:extLst>
                <a:ext uri="{FF2B5EF4-FFF2-40B4-BE49-F238E27FC236}">
                  <a16:creationId xmlns:a16="http://schemas.microsoft.com/office/drawing/2014/main" id="{9B51D582-89CF-F79B-9E70-4EFA76621971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al 205">
              <a:extLst>
                <a:ext uri="{FF2B5EF4-FFF2-40B4-BE49-F238E27FC236}">
                  <a16:creationId xmlns:a16="http://schemas.microsoft.com/office/drawing/2014/main" id="{B3A5FBCE-CC65-2ED8-3068-740CF98D4B03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" name="Rechthoek 100">
              <a:extLst>
                <a:ext uri="{FF2B5EF4-FFF2-40B4-BE49-F238E27FC236}">
                  <a16:creationId xmlns:a16="http://schemas.microsoft.com/office/drawing/2014/main" id="{94E5B1C0-0A2B-9CD3-9998-AB81C93229CD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9" name="Groep 276">
              <a:extLst>
                <a:ext uri="{FF2B5EF4-FFF2-40B4-BE49-F238E27FC236}">
                  <a16:creationId xmlns:a16="http://schemas.microsoft.com/office/drawing/2014/main" id="{17DE5F24-7C26-968A-EF23-6EE4535A1FE1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30" name="Groep 277">
                <a:extLst>
                  <a:ext uri="{FF2B5EF4-FFF2-40B4-BE49-F238E27FC236}">
                    <a16:creationId xmlns:a16="http://schemas.microsoft.com/office/drawing/2014/main" id="{6F8546C6-362C-98EB-6D9F-4133763B403F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24" name="Vrije vorm: vorm 279">
                  <a:extLst>
                    <a:ext uri="{FF2B5EF4-FFF2-40B4-BE49-F238E27FC236}">
                      <a16:creationId xmlns:a16="http://schemas.microsoft.com/office/drawing/2014/main" id="{A18C219E-8DCE-3CD7-AB47-E0C1294E531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61" name="Groep 280">
                  <a:extLst>
                    <a:ext uri="{FF2B5EF4-FFF2-40B4-BE49-F238E27FC236}">
                      <a16:creationId xmlns:a16="http://schemas.microsoft.com/office/drawing/2014/main" id="{C2C49AC8-BB8E-7FBB-1472-74ADF7DA86E7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62" name="Vrije vorm: vorm 281">
                    <a:extLst>
                      <a:ext uri="{FF2B5EF4-FFF2-40B4-BE49-F238E27FC236}">
                        <a16:creationId xmlns:a16="http://schemas.microsoft.com/office/drawing/2014/main" id="{5EACE865-4249-25B1-05A5-F71479968F9E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63" name="Vrije vorm: vorm 282">
                    <a:extLst>
                      <a:ext uri="{FF2B5EF4-FFF2-40B4-BE49-F238E27FC236}">
                        <a16:creationId xmlns:a16="http://schemas.microsoft.com/office/drawing/2014/main" id="{43020C4C-8D08-5156-1B3B-5ED44DA34ABA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1" name="Tekstvak 278">
                <a:extLst>
                  <a:ext uri="{FF2B5EF4-FFF2-40B4-BE49-F238E27FC236}">
                    <a16:creationId xmlns:a16="http://schemas.microsoft.com/office/drawing/2014/main" id="{61D10D89-DA87-28C9-57CE-D6A7DFE474E0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" name="Groep 283">
              <a:extLst>
                <a:ext uri="{FF2B5EF4-FFF2-40B4-BE49-F238E27FC236}">
                  <a16:creationId xmlns:a16="http://schemas.microsoft.com/office/drawing/2014/main" id="{63F4F8EE-65B2-D65E-1B90-904A3033305C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4" name="Groep 284">
                <a:extLst>
                  <a:ext uri="{FF2B5EF4-FFF2-40B4-BE49-F238E27FC236}">
                    <a16:creationId xmlns:a16="http://schemas.microsoft.com/office/drawing/2014/main" id="{02013C8E-4E0C-2758-F25E-235AE352711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7" name="Groep 287">
                  <a:extLst>
                    <a:ext uri="{FF2B5EF4-FFF2-40B4-BE49-F238E27FC236}">
                      <a16:creationId xmlns:a16="http://schemas.microsoft.com/office/drawing/2014/main" id="{27F3FAEF-685D-42E3-9713-5C2C5A394E42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4" name="Groep 294">
                    <a:extLst>
                      <a:ext uri="{FF2B5EF4-FFF2-40B4-BE49-F238E27FC236}">
                        <a16:creationId xmlns:a16="http://schemas.microsoft.com/office/drawing/2014/main" id="{03EE3E27-435E-2944-DCCF-5E43F27F60B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7" name="Rechthoek 297">
                      <a:extLst>
                        <a:ext uri="{FF2B5EF4-FFF2-40B4-BE49-F238E27FC236}">
                          <a16:creationId xmlns:a16="http://schemas.microsoft.com/office/drawing/2014/main" id="{7F750BE8-912B-CF2E-A568-DF1D6811ED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" name="Rechthoek 298">
                      <a:extLst>
                        <a:ext uri="{FF2B5EF4-FFF2-40B4-BE49-F238E27FC236}">
                          <a16:creationId xmlns:a16="http://schemas.microsoft.com/office/drawing/2014/main" id="{013BB205-9669-BAAB-4751-CAE6026639F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Ovaal 299">
                      <a:extLst>
                        <a:ext uri="{FF2B5EF4-FFF2-40B4-BE49-F238E27FC236}">
                          <a16:creationId xmlns:a16="http://schemas.microsoft.com/office/drawing/2014/main" id="{5AE06755-30EA-A563-A42A-1947002E7A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5" name="Afbeelding 295">
                    <a:extLst>
                      <a:ext uri="{FF2B5EF4-FFF2-40B4-BE49-F238E27FC236}">
                        <a16:creationId xmlns:a16="http://schemas.microsoft.com/office/drawing/2014/main" id="{DBDDE3AC-5820-4918-D890-23FEC60ADCB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6" name="Afbeelding 296">
                    <a:extLst>
                      <a:ext uri="{FF2B5EF4-FFF2-40B4-BE49-F238E27FC236}">
                        <a16:creationId xmlns:a16="http://schemas.microsoft.com/office/drawing/2014/main" id="{E7468B89-9EFA-A668-11DD-09D04ECC2C8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" name="Groep 288">
                  <a:extLst>
                    <a:ext uri="{FF2B5EF4-FFF2-40B4-BE49-F238E27FC236}">
                      <a16:creationId xmlns:a16="http://schemas.microsoft.com/office/drawing/2014/main" id="{855ED3E8-30F5-563D-FFC7-7B0D76AE9F4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" name="Rechthoek 292">
                    <a:extLst>
                      <a:ext uri="{FF2B5EF4-FFF2-40B4-BE49-F238E27FC236}">
                        <a16:creationId xmlns:a16="http://schemas.microsoft.com/office/drawing/2014/main" id="{03879BED-3352-002F-4A32-9FF0BCF4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" name="Rechthoek 293">
                    <a:extLst>
                      <a:ext uri="{FF2B5EF4-FFF2-40B4-BE49-F238E27FC236}">
                        <a16:creationId xmlns:a16="http://schemas.microsoft.com/office/drawing/2014/main" id="{7F90D518-3805-D837-3559-5FEDC3760DA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9" name="Groep 289">
                  <a:extLst>
                    <a:ext uri="{FF2B5EF4-FFF2-40B4-BE49-F238E27FC236}">
                      <a16:creationId xmlns:a16="http://schemas.microsoft.com/office/drawing/2014/main" id="{1F3625A2-5ACE-1FEA-FD79-C207918DFEA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" name="Rechthoek 290">
                    <a:extLst>
                      <a:ext uri="{FF2B5EF4-FFF2-40B4-BE49-F238E27FC236}">
                        <a16:creationId xmlns:a16="http://schemas.microsoft.com/office/drawing/2014/main" id="{973E1C10-F124-E4CC-114F-2964CC9910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" name="Rechthoek 291">
                    <a:extLst>
                      <a:ext uri="{FF2B5EF4-FFF2-40B4-BE49-F238E27FC236}">
                        <a16:creationId xmlns:a16="http://schemas.microsoft.com/office/drawing/2014/main" id="{7ABFFFA8-361D-B671-57EB-525EE7E8DEC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5" name="Rechthoek 285">
                <a:extLst>
                  <a:ext uri="{FF2B5EF4-FFF2-40B4-BE49-F238E27FC236}">
                    <a16:creationId xmlns:a16="http://schemas.microsoft.com/office/drawing/2014/main" id="{8C1D772F-424D-5F2F-BF0C-F3A046ED78D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6" name="Gelijkbenige driehoek 286">
                <a:extLst>
                  <a:ext uri="{FF2B5EF4-FFF2-40B4-BE49-F238E27FC236}">
                    <a16:creationId xmlns:a16="http://schemas.microsoft.com/office/drawing/2014/main" id="{43B986DF-C8FD-0ABC-73F1-6A0D72E49EF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Ovaal 300">
              <a:extLst>
                <a:ext uri="{FF2B5EF4-FFF2-40B4-BE49-F238E27FC236}">
                  <a16:creationId xmlns:a16="http://schemas.microsoft.com/office/drawing/2014/main" id="{9262A667-EE2A-4798-4AB1-6C896AAC063C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hthoek 301">
              <a:extLst>
                <a:ext uri="{FF2B5EF4-FFF2-40B4-BE49-F238E27FC236}">
                  <a16:creationId xmlns:a16="http://schemas.microsoft.com/office/drawing/2014/main" id="{30DB299A-D229-A4A9-C770-402C9CCAC6FB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Rechthoek 302">
              <a:extLst>
                <a:ext uri="{FF2B5EF4-FFF2-40B4-BE49-F238E27FC236}">
                  <a16:creationId xmlns:a16="http://schemas.microsoft.com/office/drawing/2014/main" id="{2FD61C47-2B8F-3E37-2273-05743035509A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9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7" grpId="0" uiExpand="1" build="p" animBg="1"/>
      <p:bldP spid="254" grpId="0"/>
      <p:bldP spid="25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6" grpId="0" uiExpand="1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6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-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Mock Up - Monitor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550408"/>
            <a:ext cx="10695967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29BBDFCE-5327-4E9F-9183-69F33B8FC253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pic>
        <p:nvPicPr>
          <p:cNvPr id="85" name="Picture 55">
            <a:extLst>
              <a:ext uri="{FF2B5EF4-FFF2-40B4-BE49-F238E27FC236}">
                <a16:creationId xmlns:a16="http://schemas.microsoft.com/office/drawing/2014/main" id="{A1855E98-E2CA-43EE-B101-5EBF7FC7C6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67" y="1147714"/>
            <a:ext cx="6949480" cy="585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Tijdelijke aanduiding voor afbeelding 8">
            <a:extLst>
              <a:ext uri="{FF2B5EF4-FFF2-40B4-BE49-F238E27FC236}">
                <a16:creationId xmlns:a16="http://schemas.microsoft.com/office/drawing/2014/main" id="{8D285B8E-A978-4F55-AEB6-E265FB264E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00303" y="1530390"/>
            <a:ext cx="6386952" cy="36004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48DBBD-F01C-4760-82C3-D082F323D34E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D893C2DA-BA1E-48F1-9BC6-B260191CFA53}" type="datetime1">
              <a:rPr lang="nl-NL" smtClean="0"/>
              <a:t>15-09-2023</a:t>
            </a:fld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C3A2E-7EF5-486D-A73F-7507C7430781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E75ABFA-4292-4052-5A3C-514F1A16F63D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5" name="Rechthoek 329">
              <a:extLst>
                <a:ext uri="{FF2B5EF4-FFF2-40B4-BE49-F238E27FC236}">
                  <a16:creationId xmlns:a16="http://schemas.microsoft.com/office/drawing/2014/main" id="{62B8B61C-281A-A0A4-17FE-BF5F3FAB9D28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6" name="Ovaal 317">
              <a:extLst>
                <a:ext uri="{FF2B5EF4-FFF2-40B4-BE49-F238E27FC236}">
                  <a16:creationId xmlns:a16="http://schemas.microsoft.com/office/drawing/2014/main" id="{1DC2CFC0-A656-DF26-8B02-F1C1378CAD2C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hthoek 328">
              <a:extLst>
                <a:ext uri="{FF2B5EF4-FFF2-40B4-BE49-F238E27FC236}">
                  <a16:creationId xmlns:a16="http://schemas.microsoft.com/office/drawing/2014/main" id="{B803BB77-9434-D276-4B1D-18F59EE99848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al 205">
              <a:extLst>
                <a:ext uri="{FF2B5EF4-FFF2-40B4-BE49-F238E27FC236}">
                  <a16:creationId xmlns:a16="http://schemas.microsoft.com/office/drawing/2014/main" id="{B7AAFFF1-0034-8F80-A2B5-4C8F5EE24EB8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Rechthoek 100">
              <a:extLst>
                <a:ext uri="{FF2B5EF4-FFF2-40B4-BE49-F238E27FC236}">
                  <a16:creationId xmlns:a16="http://schemas.microsoft.com/office/drawing/2014/main" id="{8A96F136-F117-A0CB-0EAE-105A9AD938C9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1" name="Groep 276">
              <a:extLst>
                <a:ext uri="{FF2B5EF4-FFF2-40B4-BE49-F238E27FC236}">
                  <a16:creationId xmlns:a16="http://schemas.microsoft.com/office/drawing/2014/main" id="{194A6B56-5D2E-7987-D228-5661B54B3C56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224" name="Groep 277">
                <a:extLst>
                  <a:ext uri="{FF2B5EF4-FFF2-40B4-BE49-F238E27FC236}">
                    <a16:creationId xmlns:a16="http://schemas.microsoft.com/office/drawing/2014/main" id="{67F9FDDE-55BE-1657-DBE7-904A903C55C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26" name="Vrije vorm: vorm 279">
                  <a:extLst>
                    <a:ext uri="{FF2B5EF4-FFF2-40B4-BE49-F238E27FC236}">
                      <a16:creationId xmlns:a16="http://schemas.microsoft.com/office/drawing/2014/main" id="{E34968CA-E252-FFB0-DA93-4FE0CEFDA92F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27" name="Groep 280">
                  <a:extLst>
                    <a:ext uri="{FF2B5EF4-FFF2-40B4-BE49-F238E27FC236}">
                      <a16:creationId xmlns:a16="http://schemas.microsoft.com/office/drawing/2014/main" id="{A7856FE3-CAA0-D2A0-591B-A0B050B615B4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28" name="Vrije vorm: vorm 281">
                    <a:extLst>
                      <a:ext uri="{FF2B5EF4-FFF2-40B4-BE49-F238E27FC236}">
                        <a16:creationId xmlns:a16="http://schemas.microsoft.com/office/drawing/2014/main" id="{A4AFFD7C-6F54-43CE-972C-48F41DD3D73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64" name="Vrije vorm: vorm 282">
                    <a:extLst>
                      <a:ext uri="{FF2B5EF4-FFF2-40B4-BE49-F238E27FC236}">
                        <a16:creationId xmlns:a16="http://schemas.microsoft.com/office/drawing/2014/main" id="{2E82E141-E7B2-CFEE-BC1C-A78BB1412BCA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25" name="Tekstvak 278">
                <a:extLst>
                  <a:ext uri="{FF2B5EF4-FFF2-40B4-BE49-F238E27FC236}">
                    <a16:creationId xmlns:a16="http://schemas.microsoft.com/office/drawing/2014/main" id="{4165DF52-488E-3F3E-F87A-DB98E67BE52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2" name="Groep 283">
              <a:extLst>
                <a:ext uri="{FF2B5EF4-FFF2-40B4-BE49-F238E27FC236}">
                  <a16:creationId xmlns:a16="http://schemas.microsoft.com/office/drawing/2014/main" id="{3869C98F-DF98-6BC5-6D14-A3D9ACAA6567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6" name="Groep 284">
                <a:extLst>
                  <a:ext uri="{FF2B5EF4-FFF2-40B4-BE49-F238E27FC236}">
                    <a16:creationId xmlns:a16="http://schemas.microsoft.com/office/drawing/2014/main" id="{26EF5ACA-FAEE-2FCE-068C-99F8681F4F2C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9" name="Groep 287">
                  <a:extLst>
                    <a:ext uri="{FF2B5EF4-FFF2-40B4-BE49-F238E27FC236}">
                      <a16:creationId xmlns:a16="http://schemas.microsoft.com/office/drawing/2014/main" id="{CDE342F1-856F-DA18-A531-DB4A34900B3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6" name="Groep 294">
                    <a:extLst>
                      <a:ext uri="{FF2B5EF4-FFF2-40B4-BE49-F238E27FC236}">
                        <a16:creationId xmlns:a16="http://schemas.microsoft.com/office/drawing/2014/main" id="{5037EC0B-20CA-1F49-73D6-AAD9377D6EC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9" name="Rechthoek 297">
                      <a:extLst>
                        <a:ext uri="{FF2B5EF4-FFF2-40B4-BE49-F238E27FC236}">
                          <a16:creationId xmlns:a16="http://schemas.microsoft.com/office/drawing/2014/main" id="{6A2DE6EE-8079-D160-3618-D5FD66F3235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" name="Rechthoek 298">
                      <a:extLst>
                        <a:ext uri="{FF2B5EF4-FFF2-40B4-BE49-F238E27FC236}">
                          <a16:creationId xmlns:a16="http://schemas.microsoft.com/office/drawing/2014/main" id="{00D5C000-0DFE-A721-7BEB-56B88F349FA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" name="Ovaal 299">
                      <a:extLst>
                        <a:ext uri="{FF2B5EF4-FFF2-40B4-BE49-F238E27FC236}">
                          <a16:creationId xmlns:a16="http://schemas.microsoft.com/office/drawing/2014/main" id="{2AA63793-58B5-912F-A623-3BB975D76E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7" name="Afbeelding 295">
                    <a:extLst>
                      <a:ext uri="{FF2B5EF4-FFF2-40B4-BE49-F238E27FC236}">
                        <a16:creationId xmlns:a16="http://schemas.microsoft.com/office/drawing/2014/main" id="{11531706-AADB-5AD8-E3B0-02D1369B65C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8" name="Afbeelding 296">
                    <a:extLst>
                      <a:ext uri="{FF2B5EF4-FFF2-40B4-BE49-F238E27FC236}">
                        <a16:creationId xmlns:a16="http://schemas.microsoft.com/office/drawing/2014/main" id="{3CB3D490-05A7-A386-F48B-96E713ECDE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" name="Groep 288">
                  <a:extLst>
                    <a:ext uri="{FF2B5EF4-FFF2-40B4-BE49-F238E27FC236}">
                      <a16:creationId xmlns:a16="http://schemas.microsoft.com/office/drawing/2014/main" id="{151B9287-C6C5-6A2A-53A3-B66DC38EC9C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4" name="Rechthoek 292">
                    <a:extLst>
                      <a:ext uri="{FF2B5EF4-FFF2-40B4-BE49-F238E27FC236}">
                        <a16:creationId xmlns:a16="http://schemas.microsoft.com/office/drawing/2014/main" id="{69F41615-BAB9-01DF-B3C1-4DF12C85E7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" name="Rechthoek 293">
                    <a:extLst>
                      <a:ext uri="{FF2B5EF4-FFF2-40B4-BE49-F238E27FC236}">
                        <a16:creationId xmlns:a16="http://schemas.microsoft.com/office/drawing/2014/main" id="{D625BA79-6A5D-4D21-C933-47D436F6438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1" name="Groep 289">
                  <a:extLst>
                    <a:ext uri="{FF2B5EF4-FFF2-40B4-BE49-F238E27FC236}">
                      <a16:creationId xmlns:a16="http://schemas.microsoft.com/office/drawing/2014/main" id="{2EAA121D-AED5-8120-4395-7AE08383EC4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" name="Rechthoek 290">
                    <a:extLst>
                      <a:ext uri="{FF2B5EF4-FFF2-40B4-BE49-F238E27FC236}">
                        <a16:creationId xmlns:a16="http://schemas.microsoft.com/office/drawing/2014/main" id="{B22BD515-B6DA-F770-E572-0FE621D36C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" name="Rechthoek 291">
                    <a:extLst>
                      <a:ext uri="{FF2B5EF4-FFF2-40B4-BE49-F238E27FC236}">
                        <a16:creationId xmlns:a16="http://schemas.microsoft.com/office/drawing/2014/main" id="{2F1CCA87-9E8B-E880-F49E-C32526EBA5C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" name="Rechthoek 285">
                <a:extLst>
                  <a:ext uri="{FF2B5EF4-FFF2-40B4-BE49-F238E27FC236}">
                    <a16:creationId xmlns:a16="http://schemas.microsoft.com/office/drawing/2014/main" id="{E1531111-ACE0-F4FD-EABA-2929FDBE596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" name="Gelijkbenige driehoek 286">
                <a:extLst>
                  <a:ext uri="{FF2B5EF4-FFF2-40B4-BE49-F238E27FC236}">
                    <a16:creationId xmlns:a16="http://schemas.microsoft.com/office/drawing/2014/main" id="{EB22DF49-EFD5-E43B-5028-1EF5764CA86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" name="Ovaal 300">
              <a:extLst>
                <a:ext uri="{FF2B5EF4-FFF2-40B4-BE49-F238E27FC236}">
                  <a16:creationId xmlns:a16="http://schemas.microsoft.com/office/drawing/2014/main" id="{3C7C49B0-4BCD-C4A3-5EAD-BB09B0F93B76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301">
              <a:extLst>
                <a:ext uri="{FF2B5EF4-FFF2-40B4-BE49-F238E27FC236}">
                  <a16:creationId xmlns:a16="http://schemas.microsoft.com/office/drawing/2014/main" id="{260B8FC7-8AFA-7CF7-F280-671D032BA47D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" name="Rechthoek 302">
              <a:extLst>
                <a:ext uri="{FF2B5EF4-FFF2-40B4-BE49-F238E27FC236}">
                  <a16:creationId xmlns:a16="http://schemas.microsoft.com/office/drawing/2014/main" id="{D310C1F1-EF61-A1CD-386B-0E7CC1EE2794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3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6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50" descr="A screen shot of a computer&#10;&#10;Description automatically generated">
            <a:extLst>
              <a:ext uri="{FF2B5EF4-FFF2-40B4-BE49-F238E27FC236}">
                <a16:creationId xmlns:a16="http://schemas.microsoft.com/office/drawing/2014/main" id="{B6C9D808-CA5E-48E3-B7DD-E65E08965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00" y="765810"/>
            <a:ext cx="9496014" cy="5817064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Mock Up - Laptop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3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8" name="Tijdelijke aanduiding voor afbeelding 8">
            <a:extLst>
              <a:ext uri="{FF2B5EF4-FFF2-40B4-BE49-F238E27FC236}">
                <a16:creationId xmlns:a16="http://schemas.microsoft.com/office/drawing/2014/main" id="{8D285B8E-A978-4F55-AEB6-E265FB264E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90143" y="1586270"/>
            <a:ext cx="6408221" cy="4016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83" name="Titel 7">
            <a:extLst>
              <a:ext uri="{FF2B5EF4-FFF2-40B4-BE49-F238E27FC236}">
                <a16:creationId xmlns:a16="http://schemas.microsoft.com/office/drawing/2014/main" id="{BB4B173E-7BC6-4507-BF0C-3FA9496AF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550408"/>
            <a:ext cx="10695967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84" name="Footer Placeholder 10">
            <a:extLst>
              <a:ext uri="{FF2B5EF4-FFF2-40B4-BE49-F238E27FC236}">
                <a16:creationId xmlns:a16="http://schemas.microsoft.com/office/drawing/2014/main" id="{B7FC0C84-37BD-48BD-B3D1-A034B7D70671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5" name="Tijdelijke aanduiding voor verticale tekst 2">
            <a:extLst>
              <a:ext uri="{FF2B5EF4-FFF2-40B4-BE49-F238E27FC236}">
                <a16:creationId xmlns:a16="http://schemas.microsoft.com/office/drawing/2014/main" id="{B36DF7C6-2A26-468B-9450-BAE584199FCB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8" name="Tijdelijke aanduiding voor verticale tekst 2">
            <a:extLst>
              <a:ext uri="{FF2B5EF4-FFF2-40B4-BE49-F238E27FC236}">
                <a16:creationId xmlns:a16="http://schemas.microsoft.com/office/drawing/2014/main" id="{A0B54AFD-F592-46B8-8652-BD353C4511E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9" name="Date Placeholder 9">
            <a:extLst>
              <a:ext uri="{FF2B5EF4-FFF2-40B4-BE49-F238E27FC236}">
                <a16:creationId xmlns:a16="http://schemas.microsoft.com/office/drawing/2014/main" id="{3655320D-426E-4535-B11B-911CF9132B0A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90" name="Slide Number Placeholder 11">
            <a:extLst>
              <a:ext uri="{FF2B5EF4-FFF2-40B4-BE49-F238E27FC236}">
                <a16:creationId xmlns:a16="http://schemas.microsoft.com/office/drawing/2014/main" id="{F4FEA1EA-3077-4E33-8510-095FB55AE6F0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3DBD622-7EA2-91F9-F6DD-AE90556F3C6E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3" name="Rechthoek 329">
              <a:extLst>
                <a:ext uri="{FF2B5EF4-FFF2-40B4-BE49-F238E27FC236}">
                  <a16:creationId xmlns:a16="http://schemas.microsoft.com/office/drawing/2014/main" id="{D761B442-9FBE-9631-5A9E-D0A0913F9644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4" name="Ovaal 317">
              <a:extLst>
                <a:ext uri="{FF2B5EF4-FFF2-40B4-BE49-F238E27FC236}">
                  <a16:creationId xmlns:a16="http://schemas.microsoft.com/office/drawing/2014/main" id="{237358F2-AAEE-1F09-1D7A-1350A0ED1ACE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" name="Rechthoek 328">
              <a:extLst>
                <a:ext uri="{FF2B5EF4-FFF2-40B4-BE49-F238E27FC236}">
                  <a16:creationId xmlns:a16="http://schemas.microsoft.com/office/drawing/2014/main" id="{F110C047-FD5E-DBD1-5775-2E20FB7A2851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al 205">
              <a:extLst>
                <a:ext uri="{FF2B5EF4-FFF2-40B4-BE49-F238E27FC236}">
                  <a16:creationId xmlns:a16="http://schemas.microsoft.com/office/drawing/2014/main" id="{FEE82B55-5E41-A77E-7525-534CFFFF2B7D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" name="Rechthoek 100">
              <a:extLst>
                <a:ext uri="{FF2B5EF4-FFF2-40B4-BE49-F238E27FC236}">
                  <a16:creationId xmlns:a16="http://schemas.microsoft.com/office/drawing/2014/main" id="{797351A1-7537-B79F-5F81-E8DCE267AC79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9" name="Groep 276">
              <a:extLst>
                <a:ext uri="{FF2B5EF4-FFF2-40B4-BE49-F238E27FC236}">
                  <a16:creationId xmlns:a16="http://schemas.microsoft.com/office/drawing/2014/main" id="{E545EEA0-CA49-FBD9-107E-0948221CD58E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30" name="Groep 277">
                <a:extLst>
                  <a:ext uri="{FF2B5EF4-FFF2-40B4-BE49-F238E27FC236}">
                    <a16:creationId xmlns:a16="http://schemas.microsoft.com/office/drawing/2014/main" id="{C6B729E2-ACE7-10E3-2D4D-6AB3DC84E73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24" name="Vrije vorm: vorm 279">
                  <a:extLst>
                    <a:ext uri="{FF2B5EF4-FFF2-40B4-BE49-F238E27FC236}">
                      <a16:creationId xmlns:a16="http://schemas.microsoft.com/office/drawing/2014/main" id="{5073A62F-4689-886B-DF65-A5BEA08F2690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25" name="Groep 280">
                  <a:extLst>
                    <a:ext uri="{FF2B5EF4-FFF2-40B4-BE49-F238E27FC236}">
                      <a16:creationId xmlns:a16="http://schemas.microsoft.com/office/drawing/2014/main" id="{BA3A55A9-6EEE-7619-C9F8-472866EAA2E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26" name="Vrije vorm: vorm 281">
                    <a:extLst>
                      <a:ext uri="{FF2B5EF4-FFF2-40B4-BE49-F238E27FC236}">
                        <a16:creationId xmlns:a16="http://schemas.microsoft.com/office/drawing/2014/main" id="{783D7D76-9BA8-AF8E-2B5C-F7F9B9933A67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27" name="Vrije vorm: vorm 282">
                    <a:extLst>
                      <a:ext uri="{FF2B5EF4-FFF2-40B4-BE49-F238E27FC236}">
                        <a16:creationId xmlns:a16="http://schemas.microsoft.com/office/drawing/2014/main" id="{8F5E9C2F-1F73-22BE-D640-6ECA5D1F2A2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1" name="Tekstvak 278">
                <a:extLst>
                  <a:ext uri="{FF2B5EF4-FFF2-40B4-BE49-F238E27FC236}">
                    <a16:creationId xmlns:a16="http://schemas.microsoft.com/office/drawing/2014/main" id="{E89542B9-57F5-A533-7044-5A71C517B4D2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" name="Groep 283">
              <a:extLst>
                <a:ext uri="{FF2B5EF4-FFF2-40B4-BE49-F238E27FC236}">
                  <a16:creationId xmlns:a16="http://schemas.microsoft.com/office/drawing/2014/main" id="{C8540C63-1497-33DF-C1ED-19255D5522C9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4" name="Groep 284">
                <a:extLst>
                  <a:ext uri="{FF2B5EF4-FFF2-40B4-BE49-F238E27FC236}">
                    <a16:creationId xmlns:a16="http://schemas.microsoft.com/office/drawing/2014/main" id="{21EDA6D7-7B7B-3996-D0CF-AD700B874957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7" name="Groep 287">
                  <a:extLst>
                    <a:ext uri="{FF2B5EF4-FFF2-40B4-BE49-F238E27FC236}">
                      <a16:creationId xmlns:a16="http://schemas.microsoft.com/office/drawing/2014/main" id="{E67170BE-679D-E2D7-0043-39BEAE4E0AA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4" name="Groep 294">
                    <a:extLst>
                      <a:ext uri="{FF2B5EF4-FFF2-40B4-BE49-F238E27FC236}">
                        <a16:creationId xmlns:a16="http://schemas.microsoft.com/office/drawing/2014/main" id="{DCEC4CE9-4475-FD02-E606-F44106D841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7" name="Rechthoek 297">
                      <a:extLst>
                        <a:ext uri="{FF2B5EF4-FFF2-40B4-BE49-F238E27FC236}">
                          <a16:creationId xmlns:a16="http://schemas.microsoft.com/office/drawing/2014/main" id="{0800D272-EBE6-FA68-CD5E-E297002F0C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" name="Rechthoek 298">
                      <a:extLst>
                        <a:ext uri="{FF2B5EF4-FFF2-40B4-BE49-F238E27FC236}">
                          <a16:creationId xmlns:a16="http://schemas.microsoft.com/office/drawing/2014/main" id="{ACBA147A-73C8-92FC-6A2E-371E9D09CF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Ovaal 299">
                      <a:extLst>
                        <a:ext uri="{FF2B5EF4-FFF2-40B4-BE49-F238E27FC236}">
                          <a16:creationId xmlns:a16="http://schemas.microsoft.com/office/drawing/2014/main" id="{8B52EF6B-8E16-4D26-B685-08D0469EC1A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5" name="Afbeelding 295">
                    <a:extLst>
                      <a:ext uri="{FF2B5EF4-FFF2-40B4-BE49-F238E27FC236}">
                        <a16:creationId xmlns:a16="http://schemas.microsoft.com/office/drawing/2014/main" id="{6D87D659-7C14-5034-E1EB-4A159ADDBF2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6" name="Afbeelding 296">
                    <a:extLst>
                      <a:ext uri="{FF2B5EF4-FFF2-40B4-BE49-F238E27FC236}">
                        <a16:creationId xmlns:a16="http://schemas.microsoft.com/office/drawing/2014/main" id="{843D5E9E-F9DC-D7A4-F849-3401C61FE63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" name="Groep 288">
                  <a:extLst>
                    <a:ext uri="{FF2B5EF4-FFF2-40B4-BE49-F238E27FC236}">
                      <a16:creationId xmlns:a16="http://schemas.microsoft.com/office/drawing/2014/main" id="{7C706FA4-3BEF-870D-EF8D-F4B9D8463F1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" name="Rechthoek 292">
                    <a:extLst>
                      <a:ext uri="{FF2B5EF4-FFF2-40B4-BE49-F238E27FC236}">
                        <a16:creationId xmlns:a16="http://schemas.microsoft.com/office/drawing/2014/main" id="{D406CB5A-895F-9B69-0DAB-DF851541A4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" name="Rechthoek 293">
                    <a:extLst>
                      <a:ext uri="{FF2B5EF4-FFF2-40B4-BE49-F238E27FC236}">
                        <a16:creationId xmlns:a16="http://schemas.microsoft.com/office/drawing/2014/main" id="{CE7E03B0-7947-F546-2D5F-3E6EC420B4D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9" name="Groep 289">
                  <a:extLst>
                    <a:ext uri="{FF2B5EF4-FFF2-40B4-BE49-F238E27FC236}">
                      <a16:creationId xmlns:a16="http://schemas.microsoft.com/office/drawing/2014/main" id="{218614F2-2EC6-AF7E-4F12-57820A52FAB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" name="Rechthoek 290">
                    <a:extLst>
                      <a:ext uri="{FF2B5EF4-FFF2-40B4-BE49-F238E27FC236}">
                        <a16:creationId xmlns:a16="http://schemas.microsoft.com/office/drawing/2014/main" id="{522826FE-27C4-74A3-EE3D-F7E67ED269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" name="Rechthoek 291">
                    <a:extLst>
                      <a:ext uri="{FF2B5EF4-FFF2-40B4-BE49-F238E27FC236}">
                        <a16:creationId xmlns:a16="http://schemas.microsoft.com/office/drawing/2014/main" id="{10AC452A-FF12-E594-B6A7-AC5C7589A75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5" name="Rechthoek 285">
                <a:extLst>
                  <a:ext uri="{FF2B5EF4-FFF2-40B4-BE49-F238E27FC236}">
                    <a16:creationId xmlns:a16="http://schemas.microsoft.com/office/drawing/2014/main" id="{1AB3C260-79EE-65F3-EBCF-60A5E567154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6" name="Gelijkbenige driehoek 286">
                <a:extLst>
                  <a:ext uri="{FF2B5EF4-FFF2-40B4-BE49-F238E27FC236}">
                    <a16:creationId xmlns:a16="http://schemas.microsoft.com/office/drawing/2014/main" id="{F1C6AD91-5977-C4F0-67CE-ADC115C6695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Ovaal 300">
              <a:extLst>
                <a:ext uri="{FF2B5EF4-FFF2-40B4-BE49-F238E27FC236}">
                  <a16:creationId xmlns:a16="http://schemas.microsoft.com/office/drawing/2014/main" id="{8941124C-5468-8144-5BEE-714F32E9D219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hthoek 301">
              <a:extLst>
                <a:ext uri="{FF2B5EF4-FFF2-40B4-BE49-F238E27FC236}">
                  <a16:creationId xmlns:a16="http://schemas.microsoft.com/office/drawing/2014/main" id="{6C9EF688-884B-1C63-8515-C0AFC9B719FF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Rechthoek 302">
              <a:extLst>
                <a:ext uri="{FF2B5EF4-FFF2-40B4-BE49-F238E27FC236}">
                  <a16:creationId xmlns:a16="http://schemas.microsoft.com/office/drawing/2014/main" id="{A343F5F2-3B86-5413-5756-93E88FBDBBA9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1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8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-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E57FD2F1-3619-416B-B809-CD639DFCD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15" y="1082040"/>
            <a:ext cx="3416648" cy="5207000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Mock Up - Smartphone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3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744368"/>
            <a:ext cx="10695967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91" name="Picture Placeholder 90">
            <a:extLst>
              <a:ext uri="{FF2B5EF4-FFF2-40B4-BE49-F238E27FC236}">
                <a16:creationId xmlns:a16="http://schemas.microsoft.com/office/drawing/2014/main" id="{72033581-084C-4384-8946-537820702DF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23940" y="1363663"/>
            <a:ext cx="2149196" cy="4641850"/>
          </a:xfrm>
          <a:custGeom>
            <a:avLst/>
            <a:gdLst>
              <a:gd name="connsiteX0" fmla="*/ 192421 w 2149476"/>
              <a:gd name="connsiteY0" fmla="*/ 0 h 4641850"/>
              <a:gd name="connsiteX1" fmla="*/ 537311 w 2149476"/>
              <a:gd name="connsiteY1" fmla="*/ 0 h 4641850"/>
              <a:gd name="connsiteX2" fmla="*/ 528481 w 2149476"/>
              <a:gd name="connsiteY2" fmla="*/ 43736 h 4641850"/>
              <a:gd name="connsiteX3" fmla="*/ 528481 w 2149476"/>
              <a:gd name="connsiteY3" fmla="*/ 43735 h 4641850"/>
              <a:gd name="connsiteX4" fmla="*/ 528481 w 2149476"/>
              <a:gd name="connsiteY4" fmla="*/ 43736 h 4641850"/>
              <a:gd name="connsiteX5" fmla="*/ 528481 w 2149476"/>
              <a:gd name="connsiteY5" fmla="*/ 43736 h 4641850"/>
              <a:gd name="connsiteX6" fmla="*/ 537895 w 2149476"/>
              <a:gd name="connsiteY6" fmla="*/ 90362 h 4641850"/>
              <a:gd name="connsiteX7" fmla="*/ 648268 w 2149476"/>
              <a:gd name="connsiteY7" fmla="*/ 163522 h 4641850"/>
              <a:gd name="connsiteX8" fmla="*/ 1497720 w 2149476"/>
              <a:gd name="connsiteY8" fmla="*/ 163523 h 4641850"/>
              <a:gd name="connsiteX9" fmla="*/ 1617507 w 2149476"/>
              <a:gd name="connsiteY9" fmla="*/ 43736 h 4641850"/>
              <a:gd name="connsiteX10" fmla="*/ 1617508 w 2149476"/>
              <a:gd name="connsiteY10" fmla="*/ 43736 h 4641850"/>
              <a:gd name="connsiteX11" fmla="*/ 1608678 w 2149476"/>
              <a:gd name="connsiteY11" fmla="*/ 0 h 4641850"/>
              <a:gd name="connsiteX12" fmla="*/ 1957055 w 2149476"/>
              <a:gd name="connsiteY12" fmla="*/ 0 h 4641850"/>
              <a:gd name="connsiteX13" fmla="*/ 2149476 w 2149476"/>
              <a:gd name="connsiteY13" fmla="*/ 192421 h 4641850"/>
              <a:gd name="connsiteX14" fmla="*/ 2149476 w 2149476"/>
              <a:gd name="connsiteY14" fmla="*/ 4449429 h 4641850"/>
              <a:gd name="connsiteX15" fmla="*/ 1957055 w 2149476"/>
              <a:gd name="connsiteY15" fmla="*/ 4641850 h 4641850"/>
              <a:gd name="connsiteX16" fmla="*/ 192421 w 2149476"/>
              <a:gd name="connsiteY16" fmla="*/ 4641850 h 4641850"/>
              <a:gd name="connsiteX17" fmla="*/ 0 w 2149476"/>
              <a:gd name="connsiteY17" fmla="*/ 4449429 h 4641850"/>
              <a:gd name="connsiteX18" fmla="*/ 0 w 2149476"/>
              <a:gd name="connsiteY18" fmla="*/ 192421 h 4641850"/>
              <a:gd name="connsiteX19" fmla="*/ 192421 w 2149476"/>
              <a:gd name="connsiteY19" fmla="*/ 0 h 46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49476" h="4641850">
                <a:moveTo>
                  <a:pt x="192421" y="0"/>
                </a:moveTo>
                <a:lnTo>
                  <a:pt x="537311" y="0"/>
                </a:lnTo>
                <a:lnTo>
                  <a:pt x="528481" y="43736"/>
                </a:lnTo>
                <a:lnTo>
                  <a:pt x="528481" y="43735"/>
                </a:lnTo>
                <a:lnTo>
                  <a:pt x="528481" y="43736"/>
                </a:lnTo>
                <a:lnTo>
                  <a:pt x="528481" y="43736"/>
                </a:lnTo>
                <a:lnTo>
                  <a:pt x="537895" y="90362"/>
                </a:lnTo>
                <a:cubicBezTo>
                  <a:pt x="556079" y="133355"/>
                  <a:pt x="598651" y="163522"/>
                  <a:pt x="648268" y="163522"/>
                </a:cubicBezTo>
                <a:lnTo>
                  <a:pt x="1497720" y="163523"/>
                </a:lnTo>
                <a:cubicBezTo>
                  <a:pt x="1563877" y="163523"/>
                  <a:pt x="1617507" y="109893"/>
                  <a:pt x="1617507" y="43736"/>
                </a:cubicBezTo>
                <a:lnTo>
                  <a:pt x="1617508" y="43736"/>
                </a:lnTo>
                <a:lnTo>
                  <a:pt x="1608678" y="0"/>
                </a:lnTo>
                <a:lnTo>
                  <a:pt x="1957055" y="0"/>
                </a:lnTo>
                <a:cubicBezTo>
                  <a:pt x="2063326" y="0"/>
                  <a:pt x="2149476" y="86150"/>
                  <a:pt x="2149476" y="192421"/>
                </a:cubicBezTo>
                <a:lnTo>
                  <a:pt x="2149476" y="4449429"/>
                </a:lnTo>
                <a:cubicBezTo>
                  <a:pt x="2149476" y="4555700"/>
                  <a:pt x="2063326" y="4641850"/>
                  <a:pt x="1957055" y="4641850"/>
                </a:cubicBezTo>
                <a:lnTo>
                  <a:pt x="192421" y="4641850"/>
                </a:lnTo>
                <a:cubicBezTo>
                  <a:pt x="86150" y="4641850"/>
                  <a:pt x="0" y="4555700"/>
                  <a:pt x="0" y="4449429"/>
                </a:cubicBezTo>
                <a:lnTo>
                  <a:pt x="0" y="192421"/>
                </a:lnTo>
                <a:cubicBezTo>
                  <a:pt x="0" y="86150"/>
                  <a:pt x="86150" y="0"/>
                  <a:pt x="1924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67" name="Footer Placeholder 10">
            <a:extLst>
              <a:ext uri="{FF2B5EF4-FFF2-40B4-BE49-F238E27FC236}">
                <a16:creationId xmlns:a16="http://schemas.microsoft.com/office/drawing/2014/main" id="{3AD416C6-7F6B-4DA6-B28B-ACF0D4240D14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98" name="Tijdelijke aanduiding voor verticale tekst 2">
            <a:extLst>
              <a:ext uri="{FF2B5EF4-FFF2-40B4-BE49-F238E27FC236}">
                <a16:creationId xmlns:a16="http://schemas.microsoft.com/office/drawing/2014/main" id="{28C8AC04-D572-4F84-8A70-E8CCFDF48017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99" name="Tijdelijke aanduiding voor verticale tekst 2">
            <a:extLst>
              <a:ext uri="{FF2B5EF4-FFF2-40B4-BE49-F238E27FC236}">
                <a16:creationId xmlns:a16="http://schemas.microsoft.com/office/drawing/2014/main" id="{6077A442-0B2D-49BA-B50D-4FE37932280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00" name="Date Placeholder 9">
            <a:extLst>
              <a:ext uri="{FF2B5EF4-FFF2-40B4-BE49-F238E27FC236}">
                <a16:creationId xmlns:a16="http://schemas.microsoft.com/office/drawing/2014/main" id="{876F6FFA-7146-4431-9606-52A187A59573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301" name="Slide Number Placeholder 11">
            <a:extLst>
              <a:ext uri="{FF2B5EF4-FFF2-40B4-BE49-F238E27FC236}">
                <a16:creationId xmlns:a16="http://schemas.microsoft.com/office/drawing/2014/main" id="{726BF7C9-3B6E-401E-B11F-D06109FE75BF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jdelijke aanduiding voor tekst 9">
            <a:extLst>
              <a:ext uri="{FF2B5EF4-FFF2-40B4-BE49-F238E27FC236}">
                <a16:creationId xmlns:a16="http://schemas.microsoft.com/office/drawing/2014/main" id="{DE60A625-0FFD-D66D-E5D2-9552351655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586908" y="2190617"/>
            <a:ext cx="1802203" cy="812504"/>
          </a:xfr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2000"/>
            </a:lvl4pPr>
            <a:lvl5pPr>
              <a:defRPr sz="1400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</a:p>
        </p:txBody>
      </p:sp>
      <p:sp>
        <p:nvSpPr>
          <p:cNvPr id="4" name="Tijdelijke aanduiding voor tekst 13">
            <a:extLst>
              <a:ext uri="{FF2B5EF4-FFF2-40B4-BE49-F238E27FC236}">
                <a16:creationId xmlns:a16="http://schemas.microsoft.com/office/drawing/2014/main" id="{7E747467-A4AD-49BF-97FE-C4055EADDB0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63655" y="1847850"/>
            <a:ext cx="2533153" cy="280988"/>
          </a:xfrm>
        </p:spPr>
        <p:txBody>
          <a:bodyPr/>
          <a:lstStyle>
            <a:lvl1pPr algn="r">
              <a:defRPr sz="180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5" name="Tijdelijke aanduiding voor afbeelding 15">
            <a:extLst>
              <a:ext uri="{FF2B5EF4-FFF2-40B4-BE49-F238E27FC236}">
                <a16:creationId xmlns:a16="http://schemas.microsoft.com/office/drawing/2014/main" id="{85E179FE-F194-C141-5815-B1012A48680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589401" y="2008809"/>
            <a:ext cx="890472" cy="890588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Plaats hier een icoon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B4046865-307E-E0CE-86E0-C1D2BC48DFF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86908" y="3413862"/>
            <a:ext cx="1802203" cy="812504"/>
          </a:xfr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2000"/>
            </a:lvl4pPr>
            <a:lvl5pPr>
              <a:defRPr sz="1400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</a:p>
        </p:txBody>
      </p:sp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949BA0AA-AEFD-D3FB-534F-2940579CC77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63655" y="3071095"/>
            <a:ext cx="2533153" cy="280988"/>
          </a:xfrm>
        </p:spPr>
        <p:txBody>
          <a:bodyPr/>
          <a:lstStyle>
            <a:lvl1pPr algn="r">
              <a:defRPr sz="180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0" name="Tijdelijke aanduiding voor afbeelding 15">
            <a:extLst>
              <a:ext uri="{FF2B5EF4-FFF2-40B4-BE49-F238E27FC236}">
                <a16:creationId xmlns:a16="http://schemas.microsoft.com/office/drawing/2014/main" id="{39FDC020-199D-1191-BA25-B92BE22C9BF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3589401" y="3232054"/>
            <a:ext cx="890472" cy="890588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Plaats hier een icoon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CE30C2EA-B69A-147B-3398-E3175B743BE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86908" y="4657572"/>
            <a:ext cx="1802203" cy="812504"/>
          </a:xfr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2000"/>
            </a:lvl4pPr>
            <a:lvl5pPr>
              <a:defRPr sz="1400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</a:p>
        </p:txBody>
      </p:sp>
      <p:sp>
        <p:nvSpPr>
          <p:cNvPr id="22" name="Tijdelijke aanduiding voor tekst 13">
            <a:extLst>
              <a:ext uri="{FF2B5EF4-FFF2-40B4-BE49-F238E27FC236}">
                <a16:creationId xmlns:a16="http://schemas.microsoft.com/office/drawing/2014/main" id="{8927483F-FFE7-7FA9-D493-2D4A55B0168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655" y="4314805"/>
            <a:ext cx="2533153" cy="280988"/>
          </a:xfrm>
        </p:spPr>
        <p:txBody>
          <a:bodyPr/>
          <a:lstStyle>
            <a:lvl1pPr algn="r">
              <a:defRPr sz="180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3" name="Tijdelijke aanduiding voor afbeelding 15">
            <a:extLst>
              <a:ext uri="{FF2B5EF4-FFF2-40B4-BE49-F238E27FC236}">
                <a16:creationId xmlns:a16="http://schemas.microsoft.com/office/drawing/2014/main" id="{E37C0961-88F0-1567-DB99-E343947845A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3589401" y="4475764"/>
            <a:ext cx="890472" cy="890588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Plaats hier een icoon</a:t>
            </a:r>
          </a:p>
        </p:txBody>
      </p:sp>
      <p:sp>
        <p:nvSpPr>
          <p:cNvPr id="24" name="Tijdelijke aanduiding voor afbeelding 15">
            <a:extLst>
              <a:ext uri="{FF2B5EF4-FFF2-40B4-BE49-F238E27FC236}">
                <a16:creationId xmlns:a16="http://schemas.microsoft.com/office/drawing/2014/main" id="{B7A99D24-9ABB-68E9-B557-D2EF69E0717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720408" y="2008809"/>
            <a:ext cx="890472" cy="890588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Plaats hier een icoon</a:t>
            </a:r>
          </a:p>
        </p:txBody>
      </p:sp>
      <p:sp>
        <p:nvSpPr>
          <p:cNvPr id="25" name="Tijdelijke aanduiding voor afbeelding 15">
            <a:extLst>
              <a:ext uri="{FF2B5EF4-FFF2-40B4-BE49-F238E27FC236}">
                <a16:creationId xmlns:a16="http://schemas.microsoft.com/office/drawing/2014/main" id="{1B4D6293-7E39-855D-7CD1-07349437E9DF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720408" y="3232054"/>
            <a:ext cx="890472" cy="890588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Plaats hier een icoon</a:t>
            </a:r>
          </a:p>
        </p:txBody>
      </p:sp>
      <p:sp>
        <p:nvSpPr>
          <p:cNvPr id="26" name="Tijdelijke aanduiding voor afbeelding 15">
            <a:extLst>
              <a:ext uri="{FF2B5EF4-FFF2-40B4-BE49-F238E27FC236}">
                <a16:creationId xmlns:a16="http://schemas.microsoft.com/office/drawing/2014/main" id="{A4A5ECEE-5198-0770-64BD-18454C18A552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720408" y="4475764"/>
            <a:ext cx="890472" cy="890588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Plaats hier een icoon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1C9CF850-282C-298A-08DF-A1FD8434FAB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797596" y="2190617"/>
            <a:ext cx="1802203" cy="812504"/>
          </a:xfrm>
        </p:spPr>
        <p:txBody>
          <a:bodyPr/>
          <a:lstStyle>
            <a:lvl1pPr algn="l">
              <a:defRPr sz="14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2000"/>
            </a:lvl4pPr>
            <a:lvl5pPr>
              <a:defRPr sz="1400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</a:p>
        </p:txBody>
      </p:sp>
      <p:sp>
        <p:nvSpPr>
          <p:cNvPr id="28" name="Tijdelijke aanduiding voor tekst 13">
            <a:extLst>
              <a:ext uri="{FF2B5EF4-FFF2-40B4-BE49-F238E27FC236}">
                <a16:creationId xmlns:a16="http://schemas.microsoft.com/office/drawing/2014/main" id="{C8B8DAD7-711F-546A-3932-8C1C57EF8F0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797595" y="1847850"/>
            <a:ext cx="2414377" cy="280988"/>
          </a:xfrm>
        </p:spPr>
        <p:txBody>
          <a:bodyPr/>
          <a:lstStyle>
            <a:lvl1pPr algn="l">
              <a:defRPr sz="180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FECABF71-49A0-5448-2152-E5B4A23ED5F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797596" y="3413862"/>
            <a:ext cx="1802203" cy="812504"/>
          </a:xfrm>
        </p:spPr>
        <p:txBody>
          <a:bodyPr/>
          <a:lstStyle>
            <a:lvl1pPr algn="l">
              <a:defRPr sz="14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2000"/>
            </a:lvl4pPr>
            <a:lvl5pPr>
              <a:defRPr sz="1400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</a:p>
        </p:txBody>
      </p:sp>
      <p:sp>
        <p:nvSpPr>
          <p:cNvPr id="30" name="Tijdelijke aanduiding voor tekst 13">
            <a:extLst>
              <a:ext uri="{FF2B5EF4-FFF2-40B4-BE49-F238E27FC236}">
                <a16:creationId xmlns:a16="http://schemas.microsoft.com/office/drawing/2014/main" id="{2B0CBE21-3554-D402-109A-E4B485AFD91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797595" y="3071095"/>
            <a:ext cx="2414377" cy="280988"/>
          </a:xfrm>
        </p:spPr>
        <p:txBody>
          <a:bodyPr/>
          <a:lstStyle>
            <a:lvl1pPr algn="l">
              <a:defRPr sz="180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31" name="Tijdelijke aanduiding voor tekst 9">
            <a:extLst>
              <a:ext uri="{FF2B5EF4-FFF2-40B4-BE49-F238E27FC236}">
                <a16:creationId xmlns:a16="http://schemas.microsoft.com/office/drawing/2014/main" id="{408FBDEF-9355-0582-75DB-67990F69E7E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797596" y="4657572"/>
            <a:ext cx="1802203" cy="812504"/>
          </a:xfrm>
        </p:spPr>
        <p:txBody>
          <a:bodyPr/>
          <a:lstStyle>
            <a:lvl1pPr algn="l">
              <a:defRPr sz="14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2000"/>
            </a:lvl4pPr>
            <a:lvl5pPr>
              <a:defRPr sz="1400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</a:p>
        </p:txBody>
      </p:sp>
      <p:sp>
        <p:nvSpPr>
          <p:cNvPr id="64" name="Tijdelijke aanduiding voor tekst 13">
            <a:extLst>
              <a:ext uri="{FF2B5EF4-FFF2-40B4-BE49-F238E27FC236}">
                <a16:creationId xmlns:a16="http://schemas.microsoft.com/office/drawing/2014/main" id="{E61632C0-3C65-8073-3550-6FB6443BFC8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797595" y="4314805"/>
            <a:ext cx="2414377" cy="280988"/>
          </a:xfrm>
        </p:spPr>
        <p:txBody>
          <a:bodyPr/>
          <a:lstStyle>
            <a:lvl1pPr algn="l">
              <a:defRPr sz="180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72C2A391-957A-2395-3508-6370B95C75D0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6" name="Rechthoek 329">
              <a:extLst>
                <a:ext uri="{FF2B5EF4-FFF2-40B4-BE49-F238E27FC236}">
                  <a16:creationId xmlns:a16="http://schemas.microsoft.com/office/drawing/2014/main" id="{BF2B7AE0-FE1C-AD52-3468-4B6A98208275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" name="Ovaal 317">
              <a:extLst>
                <a:ext uri="{FF2B5EF4-FFF2-40B4-BE49-F238E27FC236}">
                  <a16:creationId xmlns:a16="http://schemas.microsoft.com/office/drawing/2014/main" id="{6BF83091-CDEA-F144-2654-993889AF6929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328">
              <a:extLst>
                <a:ext uri="{FF2B5EF4-FFF2-40B4-BE49-F238E27FC236}">
                  <a16:creationId xmlns:a16="http://schemas.microsoft.com/office/drawing/2014/main" id="{6E01B06B-C60E-9073-AC89-4941608DF8D6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al 205">
              <a:extLst>
                <a:ext uri="{FF2B5EF4-FFF2-40B4-BE49-F238E27FC236}">
                  <a16:creationId xmlns:a16="http://schemas.microsoft.com/office/drawing/2014/main" id="{058B6A79-4D5B-0579-2ECF-11787790675E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hoek 100">
              <a:extLst>
                <a:ext uri="{FF2B5EF4-FFF2-40B4-BE49-F238E27FC236}">
                  <a16:creationId xmlns:a16="http://schemas.microsoft.com/office/drawing/2014/main" id="{0DAC8CE5-F65D-FF98-D48A-90D856DD436F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4" name="Groep 276">
              <a:extLst>
                <a:ext uri="{FF2B5EF4-FFF2-40B4-BE49-F238E27FC236}">
                  <a16:creationId xmlns:a16="http://schemas.microsoft.com/office/drawing/2014/main" id="{2A04D967-912E-B751-C8DB-C495608062CB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81" name="Groep 277">
                <a:extLst>
                  <a:ext uri="{FF2B5EF4-FFF2-40B4-BE49-F238E27FC236}">
                    <a16:creationId xmlns:a16="http://schemas.microsoft.com/office/drawing/2014/main" id="{D9F5C0DE-BF76-A742-FC3F-BF50FAF20803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83" name="Vrije vorm: vorm 279">
                  <a:extLst>
                    <a:ext uri="{FF2B5EF4-FFF2-40B4-BE49-F238E27FC236}">
                      <a16:creationId xmlns:a16="http://schemas.microsoft.com/office/drawing/2014/main" id="{8A8F1D51-DB83-0C9E-EDA5-64DEB5DFDAC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84" name="Groep 280">
                  <a:extLst>
                    <a:ext uri="{FF2B5EF4-FFF2-40B4-BE49-F238E27FC236}">
                      <a16:creationId xmlns:a16="http://schemas.microsoft.com/office/drawing/2014/main" id="{FB06F92C-3491-8EC7-5895-65490402A00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90" name="Vrije vorm: vorm 281">
                    <a:extLst>
                      <a:ext uri="{FF2B5EF4-FFF2-40B4-BE49-F238E27FC236}">
                        <a16:creationId xmlns:a16="http://schemas.microsoft.com/office/drawing/2014/main" id="{B2C9279D-0FF7-7098-7147-7085E0D05E5A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94" name="Vrije vorm: vorm 282">
                    <a:extLst>
                      <a:ext uri="{FF2B5EF4-FFF2-40B4-BE49-F238E27FC236}">
                        <a16:creationId xmlns:a16="http://schemas.microsoft.com/office/drawing/2014/main" id="{04331607-0314-8E8F-5BCB-E0D26A2E2B64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82" name="Tekstvak 278">
                <a:extLst>
                  <a:ext uri="{FF2B5EF4-FFF2-40B4-BE49-F238E27FC236}">
                    <a16:creationId xmlns:a16="http://schemas.microsoft.com/office/drawing/2014/main" id="{90CD6FD8-58BB-9C0E-4F54-47E845604090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5" name="Groep 283">
              <a:extLst>
                <a:ext uri="{FF2B5EF4-FFF2-40B4-BE49-F238E27FC236}">
                  <a16:creationId xmlns:a16="http://schemas.microsoft.com/office/drawing/2014/main" id="{EC5F9672-6070-ED8E-6363-3BC0B86A0570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9" name="Groep 284">
                <a:extLst>
                  <a:ext uri="{FF2B5EF4-FFF2-40B4-BE49-F238E27FC236}">
                    <a16:creationId xmlns:a16="http://schemas.microsoft.com/office/drawing/2014/main" id="{B85A507A-E945-DAC0-D6EC-B417F28945F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67" name="Groep 287">
                  <a:extLst>
                    <a:ext uri="{FF2B5EF4-FFF2-40B4-BE49-F238E27FC236}">
                      <a16:creationId xmlns:a16="http://schemas.microsoft.com/office/drawing/2014/main" id="{023B76B6-F0C7-B05D-D330-FF7B1089C33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74" name="Groep 294">
                    <a:extLst>
                      <a:ext uri="{FF2B5EF4-FFF2-40B4-BE49-F238E27FC236}">
                        <a16:creationId xmlns:a16="http://schemas.microsoft.com/office/drawing/2014/main" id="{011D50BE-AC5D-3D50-7305-D848AE19B2D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78" name="Rechthoek 297">
                      <a:extLst>
                        <a:ext uri="{FF2B5EF4-FFF2-40B4-BE49-F238E27FC236}">
                          <a16:creationId xmlns:a16="http://schemas.microsoft.com/office/drawing/2014/main" id="{5BDD9F33-2BBA-0258-C9A1-3BBB786883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9" name="Rechthoek 298">
                      <a:extLst>
                        <a:ext uri="{FF2B5EF4-FFF2-40B4-BE49-F238E27FC236}">
                          <a16:creationId xmlns:a16="http://schemas.microsoft.com/office/drawing/2014/main" id="{0037B6D1-DB05-95BD-1DE3-9C294F03690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0" name="Ovaal 299">
                      <a:extLst>
                        <a:ext uri="{FF2B5EF4-FFF2-40B4-BE49-F238E27FC236}">
                          <a16:creationId xmlns:a16="http://schemas.microsoft.com/office/drawing/2014/main" id="{7A61B253-CCC2-F1FE-C9DF-52DE9ED9FE5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5" name="Afbeelding 295">
                    <a:extLst>
                      <a:ext uri="{FF2B5EF4-FFF2-40B4-BE49-F238E27FC236}">
                        <a16:creationId xmlns:a16="http://schemas.microsoft.com/office/drawing/2014/main" id="{912438B1-6E36-E850-D399-50F461E58F3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6" name="Afbeelding 296">
                    <a:extLst>
                      <a:ext uri="{FF2B5EF4-FFF2-40B4-BE49-F238E27FC236}">
                        <a16:creationId xmlns:a16="http://schemas.microsoft.com/office/drawing/2014/main" id="{7D79AE61-69E4-714D-D935-83C90C24C06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8" name="Groep 288">
                  <a:extLst>
                    <a:ext uri="{FF2B5EF4-FFF2-40B4-BE49-F238E27FC236}">
                      <a16:creationId xmlns:a16="http://schemas.microsoft.com/office/drawing/2014/main" id="{2B2C81AB-EB71-899D-7971-2C64191A30C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2" name="Rechthoek 292">
                    <a:extLst>
                      <a:ext uri="{FF2B5EF4-FFF2-40B4-BE49-F238E27FC236}">
                        <a16:creationId xmlns:a16="http://schemas.microsoft.com/office/drawing/2014/main" id="{40604FD2-F049-96D6-6A66-7F08A1AF26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293">
                    <a:extLst>
                      <a:ext uri="{FF2B5EF4-FFF2-40B4-BE49-F238E27FC236}">
                        <a16:creationId xmlns:a16="http://schemas.microsoft.com/office/drawing/2014/main" id="{C1D0A25C-741A-EDA5-EE4C-0B0F23F7E2E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9" name="Groep 289">
                  <a:extLst>
                    <a:ext uri="{FF2B5EF4-FFF2-40B4-BE49-F238E27FC236}">
                      <a16:creationId xmlns:a16="http://schemas.microsoft.com/office/drawing/2014/main" id="{67527EA9-E0C4-AFC5-DB12-259917630E4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0" name="Rechthoek 290">
                    <a:extLst>
                      <a:ext uri="{FF2B5EF4-FFF2-40B4-BE49-F238E27FC236}">
                        <a16:creationId xmlns:a16="http://schemas.microsoft.com/office/drawing/2014/main" id="{121B2C45-60AD-C75C-CDE4-2E781E47E4D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291">
                    <a:extLst>
                      <a:ext uri="{FF2B5EF4-FFF2-40B4-BE49-F238E27FC236}">
                        <a16:creationId xmlns:a16="http://schemas.microsoft.com/office/drawing/2014/main" id="{5BD119B2-E9AE-CBEB-58F3-D09C2E90914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5" name="Rechthoek 285">
                <a:extLst>
                  <a:ext uri="{FF2B5EF4-FFF2-40B4-BE49-F238E27FC236}">
                    <a16:creationId xmlns:a16="http://schemas.microsoft.com/office/drawing/2014/main" id="{691B3287-4F64-8EE4-FC61-2304377995F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6" name="Gelijkbenige driehoek 286">
                <a:extLst>
                  <a:ext uri="{FF2B5EF4-FFF2-40B4-BE49-F238E27FC236}">
                    <a16:creationId xmlns:a16="http://schemas.microsoft.com/office/drawing/2014/main" id="{0CDE4F0D-0BC1-1AC7-AA33-91282AEF0F4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Ovaal 300">
              <a:extLst>
                <a:ext uri="{FF2B5EF4-FFF2-40B4-BE49-F238E27FC236}">
                  <a16:creationId xmlns:a16="http://schemas.microsoft.com/office/drawing/2014/main" id="{991B81B1-CC13-0C49-308B-52417A464DE5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301">
              <a:extLst>
                <a:ext uri="{FF2B5EF4-FFF2-40B4-BE49-F238E27FC236}">
                  <a16:creationId xmlns:a16="http://schemas.microsoft.com/office/drawing/2014/main" id="{EEA0B204-C193-8ADA-9575-39A65E6BFCCD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Rechthoek 302">
              <a:extLst>
                <a:ext uri="{FF2B5EF4-FFF2-40B4-BE49-F238E27FC236}">
                  <a16:creationId xmlns:a16="http://schemas.microsoft.com/office/drawing/2014/main" id="{E7049924-FEAB-D51A-35E5-03F87535FCB7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pic>
        <p:nvPicPr>
          <p:cNvPr id="354" name="Afbeelding 353">
            <a:extLst>
              <a:ext uri="{FF2B5EF4-FFF2-40B4-BE49-F238E27FC236}">
                <a16:creationId xmlns:a16="http://schemas.microsoft.com/office/drawing/2014/main" id="{BFB1F1A5-9E31-C4E8-3BED-549C80F797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773606" y="0"/>
            <a:ext cx="3483139" cy="4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1" grpId="0" animBg="1"/>
      <p:bldP spid="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/>
      <p:bldP spid="25" grpId="0"/>
      <p:bldP spid="26" grpId="0"/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Business Model Canvas</a:t>
            </a:r>
          </a:p>
        </p:txBody>
      </p:sp>
      <p:sp>
        <p:nvSpPr>
          <p:cNvPr id="82" name="Titel 39">
            <a:extLst>
              <a:ext uri="{FF2B5EF4-FFF2-40B4-BE49-F238E27FC236}">
                <a16:creationId xmlns:a16="http://schemas.microsoft.com/office/drawing/2014/main" id="{6148FF88-0B38-01B3-E45A-A1410657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64" y="341816"/>
            <a:ext cx="9926746" cy="490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0F49148A-1C33-BF6C-6D2E-32C74FFBDDAB}"/>
              </a:ext>
            </a:extLst>
          </p:cNvPr>
          <p:cNvSpPr/>
          <p:nvPr userDrawn="1"/>
        </p:nvSpPr>
        <p:spPr>
          <a:xfrm>
            <a:off x="377963" y="1582067"/>
            <a:ext cx="2159719" cy="312970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1000" dirty="0">
              <a:solidFill>
                <a:schemeClr val="tx2"/>
              </a:solidFill>
            </a:endParaRPr>
          </a:p>
        </p:txBody>
      </p:sp>
      <p:sp>
        <p:nvSpPr>
          <p:cNvPr id="92" name="Text Placeholder 8">
            <a:extLst>
              <a:ext uri="{FF2B5EF4-FFF2-40B4-BE49-F238E27FC236}">
                <a16:creationId xmlns:a16="http://schemas.microsoft.com/office/drawing/2014/main" id="{18211713-B005-D537-4FEF-6986BA111BEA}"/>
              </a:ext>
            </a:extLst>
          </p:cNvPr>
          <p:cNvSpPr txBox="1">
            <a:spLocks/>
          </p:cNvSpPr>
          <p:nvPr userDrawn="1"/>
        </p:nvSpPr>
        <p:spPr>
          <a:xfrm>
            <a:off x="377963" y="1085659"/>
            <a:ext cx="2159719" cy="360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lIns="179977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400" dirty="0" err="1"/>
              <a:t>Belangrijkste</a:t>
            </a:r>
            <a:r>
              <a:rPr lang="en-US" sz="1400" dirty="0"/>
              <a:t> partners</a:t>
            </a:r>
            <a:endParaRPr lang="nl-NL" sz="1400" dirty="0"/>
          </a:p>
        </p:txBody>
      </p:sp>
      <p:sp>
        <p:nvSpPr>
          <p:cNvPr id="93" name="Tijdelijke aanduiding voor verticale tekst 2">
            <a:extLst>
              <a:ext uri="{FF2B5EF4-FFF2-40B4-BE49-F238E27FC236}">
                <a16:creationId xmlns:a16="http://schemas.microsoft.com/office/drawing/2014/main" id="{B757FC0D-1FC1-4545-685E-ABCB04319999}"/>
              </a:ext>
            </a:extLst>
          </p:cNvPr>
          <p:cNvSpPr txBox="1">
            <a:spLocks/>
          </p:cNvSpPr>
          <p:nvPr userDrawn="1"/>
        </p:nvSpPr>
        <p:spPr>
          <a:xfrm>
            <a:off x="377963" y="1442553"/>
            <a:ext cx="2159719" cy="139515"/>
          </a:xfrm>
          <a:prstGeom prst="rect">
            <a:avLst/>
          </a:prstGeom>
          <a:solidFill>
            <a:schemeClr val="accent3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600"/>
              <a:t> </a:t>
            </a:r>
          </a:p>
        </p:txBody>
      </p:sp>
      <p:sp>
        <p:nvSpPr>
          <p:cNvPr id="94" name="Rechthoek 93">
            <a:extLst>
              <a:ext uri="{FF2B5EF4-FFF2-40B4-BE49-F238E27FC236}">
                <a16:creationId xmlns:a16="http://schemas.microsoft.com/office/drawing/2014/main" id="{3359DB76-9EE8-1613-A3BB-BDA08B673E92}"/>
              </a:ext>
            </a:extLst>
          </p:cNvPr>
          <p:cNvSpPr/>
          <p:nvPr userDrawn="1"/>
        </p:nvSpPr>
        <p:spPr>
          <a:xfrm>
            <a:off x="2696655" y="1582067"/>
            <a:ext cx="2159719" cy="122105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1000" dirty="0">
              <a:solidFill>
                <a:schemeClr val="tx2"/>
              </a:solidFill>
            </a:endParaRPr>
          </a:p>
        </p:txBody>
      </p:sp>
      <p:sp>
        <p:nvSpPr>
          <p:cNvPr id="95" name="Text Placeholder 8">
            <a:extLst>
              <a:ext uri="{FF2B5EF4-FFF2-40B4-BE49-F238E27FC236}">
                <a16:creationId xmlns:a16="http://schemas.microsoft.com/office/drawing/2014/main" id="{4BF073BE-4470-E394-686D-FC614499A327}"/>
              </a:ext>
            </a:extLst>
          </p:cNvPr>
          <p:cNvSpPr txBox="1">
            <a:spLocks/>
          </p:cNvSpPr>
          <p:nvPr userDrawn="1"/>
        </p:nvSpPr>
        <p:spPr>
          <a:xfrm>
            <a:off x="2696655" y="1085659"/>
            <a:ext cx="2159719" cy="360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lIns="179977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400" dirty="0" err="1"/>
              <a:t>Kernactiviteiten</a:t>
            </a:r>
            <a:endParaRPr lang="nl-NL" sz="1400" dirty="0"/>
          </a:p>
        </p:txBody>
      </p:sp>
      <p:sp>
        <p:nvSpPr>
          <p:cNvPr id="96" name="Tijdelijke aanduiding voor verticale tekst 2">
            <a:extLst>
              <a:ext uri="{FF2B5EF4-FFF2-40B4-BE49-F238E27FC236}">
                <a16:creationId xmlns:a16="http://schemas.microsoft.com/office/drawing/2014/main" id="{20C72B80-68A2-D50B-CB23-E2A28814F147}"/>
              </a:ext>
            </a:extLst>
          </p:cNvPr>
          <p:cNvSpPr txBox="1">
            <a:spLocks/>
          </p:cNvSpPr>
          <p:nvPr userDrawn="1"/>
        </p:nvSpPr>
        <p:spPr>
          <a:xfrm>
            <a:off x="2696655" y="1442553"/>
            <a:ext cx="2159719" cy="139515"/>
          </a:xfrm>
          <a:prstGeom prst="rect">
            <a:avLst/>
          </a:prstGeom>
          <a:solidFill>
            <a:schemeClr val="accent3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600"/>
              <a:t> </a:t>
            </a:r>
          </a:p>
        </p:txBody>
      </p:sp>
      <p:sp>
        <p:nvSpPr>
          <p:cNvPr id="97" name="Rechthoek 96">
            <a:extLst>
              <a:ext uri="{FF2B5EF4-FFF2-40B4-BE49-F238E27FC236}">
                <a16:creationId xmlns:a16="http://schemas.microsoft.com/office/drawing/2014/main" id="{DF864BD1-17DE-BFA0-DDB0-03AF530922E3}"/>
              </a:ext>
            </a:extLst>
          </p:cNvPr>
          <p:cNvSpPr/>
          <p:nvPr userDrawn="1"/>
        </p:nvSpPr>
        <p:spPr>
          <a:xfrm>
            <a:off x="5015347" y="1582066"/>
            <a:ext cx="2159719" cy="3129702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1000" dirty="0">
              <a:solidFill>
                <a:schemeClr val="tx2"/>
              </a:solidFill>
            </a:endParaRPr>
          </a:p>
        </p:txBody>
      </p:sp>
      <p:sp>
        <p:nvSpPr>
          <p:cNvPr id="98" name="Text Placeholder 8">
            <a:extLst>
              <a:ext uri="{FF2B5EF4-FFF2-40B4-BE49-F238E27FC236}">
                <a16:creationId xmlns:a16="http://schemas.microsoft.com/office/drawing/2014/main" id="{17A09FBE-B991-6195-F847-EC1000E18656}"/>
              </a:ext>
            </a:extLst>
          </p:cNvPr>
          <p:cNvSpPr txBox="1">
            <a:spLocks/>
          </p:cNvSpPr>
          <p:nvPr userDrawn="1"/>
        </p:nvSpPr>
        <p:spPr>
          <a:xfrm>
            <a:off x="5015347" y="1085659"/>
            <a:ext cx="2159719" cy="36000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txBody>
          <a:bodyPr lIns="179977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400" dirty="0" err="1"/>
              <a:t>Waardepropositie</a:t>
            </a:r>
            <a:endParaRPr lang="nl-NL" sz="1400" dirty="0"/>
          </a:p>
        </p:txBody>
      </p:sp>
      <p:sp>
        <p:nvSpPr>
          <p:cNvPr id="99" name="Tijdelijke aanduiding voor verticale tekst 2">
            <a:extLst>
              <a:ext uri="{FF2B5EF4-FFF2-40B4-BE49-F238E27FC236}">
                <a16:creationId xmlns:a16="http://schemas.microsoft.com/office/drawing/2014/main" id="{2BFD5558-B839-EBC0-24C3-B4164A05546B}"/>
              </a:ext>
            </a:extLst>
          </p:cNvPr>
          <p:cNvSpPr txBox="1">
            <a:spLocks/>
          </p:cNvSpPr>
          <p:nvPr userDrawn="1"/>
        </p:nvSpPr>
        <p:spPr>
          <a:xfrm>
            <a:off x="5015347" y="1442553"/>
            <a:ext cx="2159719" cy="139515"/>
          </a:xfrm>
          <a:prstGeom prst="rect">
            <a:avLst/>
          </a:prstGeom>
          <a:solidFill>
            <a:schemeClr val="accent5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600"/>
              <a:t> </a:t>
            </a:r>
          </a:p>
        </p:txBody>
      </p:sp>
      <p:sp>
        <p:nvSpPr>
          <p:cNvPr id="100" name="Rechthoek 99">
            <a:extLst>
              <a:ext uri="{FF2B5EF4-FFF2-40B4-BE49-F238E27FC236}">
                <a16:creationId xmlns:a16="http://schemas.microsoft.com/office/drawing/2014/main" id="{47047F80-D0B9-9937-1018-9F6B3A2F0B1B}"/>
              </a:ext>
            </a:extLst>
          </p:cNvPr>
          <p:cNvSpPr/>
          <p:nvPr userDrawn="1"/>
        </p:nvSpPr>
        <p:spPr>
          <a:xfrm>
            <a:off x="7334039" y="1582067"/>
            <a:ext cx="2159719" cy="122105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1000" dirty="0">
              <a:solidFill>
                <a:schemeClr val="tx2"/>
              </a:solidFill>
            </a:endParaRPr>
          </a:p>
        </p:txBody>
      </p:sp>
      <p:sp>
        <p:nvSpPr>
          <p:cNvPr id="101" name="Text Placeholder 8">
            <a:extLst>
              <a:ext uri="{FF2B5EF4-FFF2-40B4-BE49-F238E27FC236}">
                <a16:creationId xmlns:a16="http://schemas.microsoft.com/office/drawing/2014/main" id="{CAD3CFD0-6C16-010B-ADB9-6BDF6DC61009}"/>
              </a:ext>
            </a:extLst>
          </p:cNvPr>
          <p:cNvSpPr txBox="1">
            <a:spLocks/>
          </p:cNvSpPr>
          <p:nvPr userDrawn="1"/>
        </p:nvSpPr>
        <p:spPr>
          <a:xfrm>
            <a:off x="7334039" y="1085659"/>
            <a:ext cx="2159719" cy="360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lIns="179977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400" dirty="0" err="1"/>
              <a:t>Klantrelaties</a:t>
            </a:r>
            <a:endParaRPr lang="nl-NL" sz="1400" dirty="0"/>
          </a:p>
        </p:txBody>
      </p:sp>
      <p:sp>
        <p:nvSpPr>
          <p:cNvPr id="102" name="Tijdelijke aanduiding voor verticale tekst 2">
            <a:extLst>
              <a:ext uri="{FF2B5EF4-FFF2-40B4-BE49-F238E27FC236}">
                <a16:creationId xmlns:a16="http://schemas.microsoft.com/office/drawing/2014/main" id="{D4E44A53-78C9-2CF2-5520-1B0A8C5B4057}"/>
              </a:ext>
            </a:extLst>
          </p:cNvPr>
          <p:cNvSpPr txBox="1">
            <a:spLocks/>
          </p:cNvSpPr>
          <p:nvPr userDrawn="1"/>
        </p:nvSpPr>
        <p:spPr>
          <a:xfrm>
            <a:off x="7334039" y="1442553"/>
            <a:ext cx="2159719" cy="139515"/>
          </a:xfrm>
          <a:prstGeom prst="rect">
            <a:avLst/>
          </a:prstGeom>
          <a:solidFill>
            <a:schemeClr val="accent2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600"/>
              <a:t> </a:t>
            </a:r>
          </a:p>
        </p:txBody>
      </p:sp>
      <p:sp>
        <p:nvSpPr>
          <p:cNvPr id="103" name="Rechthoek 102">
            <a:extLst>
              <a:ext uri="{FF2B5EF4-FFF2-40B4-BE49-F238E27FC236}">
                <a16:creationId xmlns:a16="http://schemas.microsoft.com/office/drawing/2014/main" id="{B7FC91A7-46F7-A97E-CD3C-53998D7B8345}"/>
              </a:ext>
            </a:extLst>
          </p:cNvPr>
          <p:cNvSpPr/>
          <p:nvPr userDrawn="1"/>
        </p:nvSpPr>
        <p:spPr>
          <a:xfrm>
            <a:off x="9652731" y="1582066"/>
            <a:ext cx="2159719" cy="3129702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1000" dirty="0">
              <a:solidFill>
                <a:schemeClr val="tx2"/>
              </a:solidFill>
            </a:endParaRPr>
          </a:p>
        </p:txBody>
      </p:sp>
      <p:sp>
        <p:nvSpPr>
          <p:cNvPr id="104" name="Text Placeholder 8">
            <a:extLst>
              <a:ext uri="{FF2B5EF4-FFF2-40B4-BE49-F238E27FC236}">
                <a16:creationId xmlns:a16="http://schemas.microsoft.com/office/drawing/2014/main" id="{DF55A673-4D86-ED5F-236F-B192589BC7A7}"/>
              </a:ext>
            </a:extLst>
          </p:cNvPr>
          <p:cNvSpPr txBox="1">
            <a:spLocks/>
          </p:cNvSpPr>
          <p:nvPr userDrawn="1"/>
        </p:nvSpPr>
        <p:spPr>
          <a:xfrm>
            <a:off x="9652731" y="1085659"/>
            <a:ext cx="2159719" cy="360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lIns="179977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400" dirty="0" err="1"/>
              <a:t>Klantsegmenten</a:t>
            </a:r>
            <a:endParaRPr lang="nl-NL" sz="1400" dirty="0"/>
          </a:p>
        </p:txBody>
      </p:sp>
      <p:sp>
        <p:nvSpPr>
          <p:cNvPr id="105" name="Tijdelijke aanduiding voor verticale tekst 2">
            <a:extLst>
              <a:ext uri="{FF2B5EF4-FFF2-40B4-BE49-F238E27FC236}">
                <a16:creationId xmlns:a16="http://schemas.microsoft.com/office/drawing/2014/main" id="{49243688-C205-CA03-ECA9-47A4A0929F78}"/>
              </a:ext>
            </a:extLst>
          </p:cNvPr>
          <p:cNvSpPr txBox="1">
            <a:spLocks/>
          </p:cNvSpPr>
          <p:nvPr userDrawn="1"/>
        </p:nvSpPr>
        <p:spPr>
          <a:xfrm>
            <a:off x="9652731" y="1442553"/>
            <a:ext cx="2159719" cy="139515"/>
          </a:xfrm>
          <a:prstGeom prst="rect">
            <a:avLst/>
          </a:prstGeom>
          <a:solidFill>
            <a:schemeClr val="accent2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600"/>
              <a:t> </a:t>
            </a:r>
          </a:p>
        </p:txBody>
      </p:sp>
      <p:sp>
        <p:nvSpPr>
          <p:cNvPr id="106" name="Rechthoek 105">
            <a:extLst>
              <a:ext uri="{FF2B5EF4-FFF2-40B4-BE49-F238E27FC236}">
                <a16:creationId xmlns:a16="http://schemas.microsoft.com/office/drawing/2014/main" id="{FB57B45B-01BC-A672-4C93-3E3532700190}"/>
              </a:ext>
            </a:extLst>
          </p:cNvPr>
          <p:cNvSpPr/>
          <p:nvPr userDrawn="1"/>
        </p:nvSpPr>
        <p:spPr>
          <a:xfrm>
            <a:off x="377963" y="5386991"/>
            <a:ext cx="5636866" cy="116185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7" name="Text Placeholder 8">
            <a:extLst>
              <a:ext uri="{FF2B5EF4-FFF2-40B4-BE49-F238E27FC236}">
                <a16:creationId xmlns:a16="http://schemas.microsoft.com/office/drawing/2014/main" id="{C22E1F96-E45E-F336-E333-BD54D2697DF3}"/>
              </a:ext>
            </a:extLst>
          </p:cNvPr>
          <p:cNvSpPr txBox="1">
            <a:spLocks/>
          </p:cNvSpPr>
          <p:nvPr userDrawn="1"/>
        </p:nvSpPr>
        <p:spPr>
          <a:xfrm>
            <a:off x="377963" y="4891768"/>
            <a:ext cx="5636866" cy="36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179977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400" dirty="0" err="1"/>
              <a:t>Kostenstructuur</a:t>
            </a:r>
            <a:endParaRPr lang="nl-NL" sz="1400" dirty="0"/>
          </a:p>
        </p:txBody>
      </p:sp>
      <p:sp>
        <p:nvSpPr>
          <p:cNvPr id="108" name="Tijdelijke aanduiding voor verticale tekst 2">
            <a:extLst>
              <a:ext uri="{FF2B5EF4-FFF2-40B4-BE49-F238E27FC236}">
                <a16:creationId xmlns:a16="http://schemas.microsoft.com/office/drawing/2014/main" id="{27335F82-F7DA-EAB2-8253-1AB03DE46D34}"/>
              </a:ext>
            </a:extLst>
          </p:cNvPr>
          <p:cNvSpPr txBox="1">
            <a:spLocks/>
          </p:cNvSpPr>
          <p:nvPr userDrawn="1"/>
        </p:nvSpPr>
        <p:spPr>
          <a:xfrm>
            <a:off x="377963" y="5247478"/>
            <a:ext cx="5636866" cy="139515"/>
          </a:xfrm>
          <a:prstGeom prst="rect">
            <a:avLst/>
          </a:prstGeo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600" dirty="0"/>
              <a:t> </a:t>
            </a:r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7602F1C5-F722-1D10-3382-815EBC493121}"/>
              </a:ext>
            </a:extLst>
          </p:cNvPr>
          <p:cNvSpPr/>
          <p:nvPr userDrawn="1"/>
        </p:nvSpPr>
        <p:spPr>
          <a:xfrm>
            <a:off x="6175584" y="5386992"/>
            <a:ext cx="5636866" cy="1161857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000">
                <a:solidFill>
                  <a:schemeClr val="tx2"/>
                </a:solidFill>
              </a:rPr>
              <a:t> </a:t>
            </a:r>
            <a:endParaRPr lang="nl-NL" sz="1000" dirty="0">
              <a:solidFill>
                <a:schemeClr val="tx2"/>
              </a:solidFill>
            </a:endParaRPr>
          </a:p>
        </p:txBody>
      </p:sp>
      <p:sp>
        <p:nvSpPr>
          <p:cNvPr id="110" name="Text Placeholder 8">
            <a:extLst>
              <a:ext uri="{FF2B5EF4-FFF2-40B4-BE49-F238E27FC236}">
                <a16:creationId xmlns:a16="http://schemas.microsoft.com/office/drawing/2014/main" id="{954E3443-0B73-47A5-A6A8-A212F44AD522}"/>
              </a:ext>
            </a:extLst>
          </p:cNvPr>
          <p:cNvSpPr txBox="1">
            <a:spLocks/>
          </p:cNvSpPr>
          <p:nvPr userDrawn="1"/>
        </p:nvSpPr>
        <p:spPr>
          <a:xfrm>
            <a:off x="6175584" y="4891768"/>
            <a:ext cx="5636866" cy="36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179977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400" dirty="0" err="1"/>
              <a:t>Inkomstenstromen</a:t>
            </a:r>
            <a:endParaRPr lang="nl-NL" sz="1400" dirty="0"/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3BE69823-1896-3A81-F58E-B41885E7494A}"/>
              </a:ext>
            </a:extLst>
          </p:cNvPr>
          <p:cNvSpPr txBox="1">
            <a:spLocks/>
          </p:cNvSpPr>
          <p:nvPr userDrawn="1"/>
        </p:nvSpPr>
        <p:spPr>
          <a:xfrm>
            <a:off x="6175584" y="5247478"/>
            <a:ext cx="5636866" cy="139515"/>
          </a:xfrm>
          <a:prstGeom prst="rect">
            <a:avLst/>
          </a:prstGeo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600" dirty="0"/>
              <a:t> </a:t>
            </a:r>
          </a:p>
        </p:txBody>
      </p:sp>
      <p:sp>
        <p:nvSpPr>
          <p:cNvPr id="112" name="Rechthoek 111">
            <a:extLst>
              <a:ext uri="{FF2B5EF4-FFF2-40B4-BE49-F238E27FC236}">
                <a16:creationId xmlns:a16="http://schemas.microsoft.com/office/drawing/2014/main" id="{0A3849CE-B26E-7818-7282-BF7A21770998}"/>
              </a:ext>
            </a:extLst>
          </p:cNvPr>
          <p:cNvSpPr/>
          <p:nvPr userDrawn="1"/>
        </p:nvSpPr>
        <p:spPr>
          <a:xfrm>
            <a:off x="2696655" y="3448996"/>
            <a:ext cx="2159719" cy="126106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1000" dirty="0">
              <a:solidFill>
                <a:schemeClr val="tx2"/>
              </a:solidFill>
            </a:endParaRPr>
          </a:p>
        </p:txBody>
      </p:sp>
      <p:sp>
        <p:nvSpPr>
          <p:cNvPr id="113" name="Text Placeholder 8">
            <a:extLst>
              <a:ext uri="{FF2B5EF4-FFF2-40B4-BE49-F238E27FC236}">
                <a16:creationId xmlns:a16="http://schemas.microsoft.com/office/drawing/2014/main" id="{389F0333-BC4E-7CCB-533D-2379E6EE9C0F}"/>
              </a:ext>
            </a:extLst>
          </p:cNvPr>
          <p:cNvSpPr txBox="1">
            <a:spLocks/>
          </p:cNvSpPr>
          <p:nvPr userDrawn="1"/>
        </p:nvSpPr>
        <p:spPr>
          <a:xfrm>
            <a:off x="2696655" y="2955109"/>
            <a:ext cx="2159719" cy="360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lIns="179977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400" dirty="0" err="1"/>
              <a:t>Kernmiddelen</a:t>
            </a:r>
            <a:endParaRPr lang="nl-NL" sz="1400" dirty="0"/>
          </a:p>
        </p:txBody>
      </p:sp>
      <p:sp>
        <p:nvSpPr>
          <p:cNvPr id="114" name="Tijdelijke aanduiding voor verticale tekst 2">
            <a:extLst>
              <a:ext uri="{FF2B5EF4-FFF2-40B4-BE49-F238E27FC236}">
                <a16:creationId xmlns:a16="http://schemas.microsoft.com/office/drawing/2014/main" id="{C8FAFD68-1423-BF51-6154-EF9CB0CE1675}"/>
              </a:ext>
            </a:extLst>
          </p:cNvPr>
          <p:cNvSpPr txBox="1">
            <a:spLocks/>
          </p:cNvSpPr>
          <p:nvPr userDrawn="1"/>
        </p:nvSpPr>
        <p:spPr>
          <a:xfrm>
            <a:off x="2696655" y="3309481"/>
            <a:ext cx="2159719" cy="139515"/>
          </a:xfrm>
          <a:prstGeom prst="rect">
            <a:avLst/>
          </a:prstGeom>
          <a:solidFill>
            <a:schemeClr val="accent3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600"/>
              <a:t> </a:t>
            </a:r>
          </a:p>
        </p:txBody>
      </p:sp>
      <p:sp>
        <p:nvSpPr>
          <p:cNvPr id="115" name="Rechthoek 114">
            <a:extLst>
              <a:ext uri="{FF2B5EF4-FFF2-40B4-BE49-F238E27FC236}">
                <a16:creationId xmlns:a16="http://schemas.microsoft.com/office/drawing/2014/main" id="{72F02DBD-4C08-97E1-6CC2-0578A6A83B22}"/>
              </a:ext>
            </a:extLst>
          </p:cNvPr>
          <p:cNvSpPr/>
          <p:nvPr userDrawn="1"/>
        </p:nvSpPr>
        <p:spPr>
          <a:xfrm>
            <a:off x="7334039" y="3448995"/>
            <a:ext cx="2159719" cy="126787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1000" dirty="0">
              <a:solidFill>
                <a:schemeClr val="tx2"/>
              </a:solidFill>
            </a:endParaRPr>
          </a:p>
        </p:txBody>
      </p:sp>
      <p:sp>
        <p:nvSpPr>
          <p:cNvPr id="116" name="Text Placeholder 8">
            <a:extLst>
              <a:ext uri="{FF2B5EF4-FFF2-40B4-BE49-F238E27FC236}">
                <a16:creationId xmlns:a16="http://schemas.microsoft.com/office/drawing/2014/main" id="{E4AB1FE6-BD81-F087-B325-6AA5CF60E0CE}"/>
              </a:ext>
            </a:extLst>
          </p:cNvPr>
          <p:cNvSpPr txBox="1">
            <a:spLocks/>
          </p:cNvSpPr>
          <p:nvPr userDrawn="1"/>
        </p:nvSpPr>
        <p:spPr>
          <a:xfrm>
            <a:off x="7334039" y="2957897"/>
            <a:ext cx="2159719" cy="360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lIns="179977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400" dirty="0" err="1"/>
              <a:t>Kanalen</a:t>
            </a:r>
            <a:endParaRPr lang="nl-NL" sz="1400" dirty="0"/>
          </a:p>
        </p:txBody>
      </p:sp>
      <p:sp>
        <p:nvSpPr>
          <p:cNvPr id="117" name="Tijdelijke aanduiding voor verticale tekst 2">
            <a:extLst>
              <a:ext uri="{FF2B5EF4-FFF2-40B4-BE49-F238E27FC236}">
                <a16:creationId xmlns:a16="http://schemas.microsoft.com/office/drawing/2014/main" id="{6AB01AF9-10FD-9484-1FAD-8173AD70F933}"/>
              </a:ext>
            </a:extLst>
          </p:cNvPr>
          <p:cNvSpPr txBox="1">
            <a:spLocks/>
          </p:cNvSpPr>
          <p:nvPr userDrawn="1"/>
        </p:nvSpPr>
        <p:spPr>
          <a:xfrm>
            <a:off x="7334039" y="3316298"/>
            <a:ext cx="2159719" cy="139515"/>
          </a:xfrm>
          <a:prstGeom prst="rect">
            <a:avLst/>
          </a:prstGeom>
          <a:solidFill>
            <a:schemeClr val="accent2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600"/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1FCB320-DCF5-F2FC-B3C5-F21A8268D1B4}"/>
              </a:ext>
            </a:extLst>
          </p:cNvPr>
          <p:cNvSpPr txBox="1"/>
          <p:nvPr userDrawn="1"/>
        </p:nvSpPr>
        <p:spPr>
          <a:xfrm>
            <a:off x="450516" y="1633469"/>
            <a:ext cx="2032925" cy="3004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nl-NL" sz="1400" dirty="0">
              <a:solidFill>
                <a:srgbClr val="3C3A34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358B8-E3FB-F6C7-7E36-4DF25437CF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791" y="1633539"/>
            <a:ext cx="2033323" cy="3005137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8" name="Tijdelijke aanduiding voor tekst 3">
            <a:extLst>
              <a:ext uri="{FF2B5EF4-FFF2-40B4-BE49-F238E27FC236}">
                <a16:creationId xmlns:a16="http://schemas.microsoft.com/office/drawing/2014/main" id="{EB1334EE-C963-3833-6F50-7C0A3104E4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9853" y="1633539"/>
            <a:ext cx="2033323" cy="108315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9" name="Tijdelijke aanduiding voor tekst 3">
            <a:extLst>
              <a:ext uri="{FF2B5EF4-FFF2-40B4-BE49-F238E27FC236}">
                <a16:creationId xmlns:a16="http://schemas.microsoft.com/office/drawing/2014/main" id="{86968FA5-2563-1EFA-1201-C9D9DA4729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9853" y="3531135"/>
            <a:ext cx="2033323" cy="108315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0" name="Tijdelijke aanduiding voor tekst 3">
            <a:extLst>
              <a:ext uri="{FF2B5EF4-FFF2-40B4-BE49-F238E27FC236}">
                <a16:creationId xmlns:a16="http://schemas.microsoft.com/office/drawing/2014/main" id="{2B51697B-B33C-B7AC-EED5-9F58605164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5470" y="1627371"/>
            <a:ext cx="2033323" cy="2986922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1" name="Tijdelijke aanduiding voor tekst 3">
            <a:extLst>
              <a:ext uri="{FF2B5EF4-FFF2-40B4-BE49-F238E27FC236}">
                <a16:creationId xmlns:a16="http://schemas.microsoft.com/office/drawing/2014/main" id="{3FEE4C8A-38E2-56B2-CE90-349BE29429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7237" y="1633539"/>
            <a:ext cx="2033323" cy="108315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2" name="Tijdelijke aanduiding voor tekst 3">
            <a:extLst>
              <a:ext uri="{FF2B5EF4-FFF2-40B4-BE49-F238E27FC236}">
                <a16:creationId xmlns:a16="http://schemas.microsoft.com/office/drawing/2014/main" id="{9737CA9D-F456-8E44-9B68-3BBB68D481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97237" y="3531135"/>
            <a:ext cx="2033323" cy="108315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3" name="Tijdelijke aanduiding voor tekst 3">
            <a:extLst>
              <a:ext uri="{FF2B5EF4-FFF2-40B4-BE49-F238E27FC236}">
                <a16:creationId xmlns:a16="http://schemas.microsoft.com/office/drawing/2014/main" id="{74BF8F0C-826E-7279-E47B-B95BBC643B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14076" y="1627371"/>
            <a:ext cx="2033323" cy="2986922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4" name="Tijdelijke aanduiding voor tekst 3">
            <a:extLst>
              <a:ext uri="{FF2B5EF4-FFF2-40B4-BE49-F238E27FC236}">
                <a16:creationId xmlns:a16="http://schemas.microsoft.com/office/drawing/2014/main" id="{7EF6D37B-2DDA-10B5-BD82-C63C90F886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0791" y="5469099"/>
            <a:ext cx="5452283" cy="997963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5" name="Tijdelijke aanduiding voor tekst 3">
            <a:extLst>
              <a:ext uri="{FF2B5EF4-FFF2-40B4-BE49-F238E27FC236}">
                <a16:creationId xmlns:a16="http://schemas.microsoft.com/office/drawing/2014/main" id="{CB762982-C391-B706-09C5-5B8B174368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6853" y="5469099"/>
            <a:ext cx="5452283" cy="997963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7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7F7CA66-0D05-4E74-818A-2145B87DC8B7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0" name="Tijdelijke aanduiding voor afbeelding 8">
            <a:extLst>
              <a:ext uri="{FF2B5EF4-FFF2-40B4-BE49-F238E27FC236}">
                <a16:creationId xmlns:a16="http://schemas.microsoft.com/office/drawing/2014/main" id="{4B5E9765-BDA7-42E0-A2E6-04E268E9079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7453" y="1591900"/>
            <a:ext cx="1693472" cy="20382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58" name="Tijdelijke aanduiding voor afbeelding 8">
            <a:extLst>
              <a:ext uri="{FF2B5EF4-FFF2-40B4-BE49-F238E27FC236}">
                <a16:creationId xmlns:a16="http://schemas.microsoft.com/office/drawing/2014/main" id="{4A595D99-CF7C-4B25-8DDB-C83D64A514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44391" y="1591900"/>
            <a:ext cx="1693472" cy="20382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50" name="Tijdelijke aanduiding voor afbeelding 8">
            <a:extLst>
              <a:ext uri="{FF2B5EF4-FFF2-40B4-BE49-F238E27FC236}">
                <a16:creationId xmlns:a16="http://schemas.microsoft.com/office/drawing/2014/main" id="{611FBC94-AB22-413C-9062-B1B4E000140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3099" y="1591900"/>
            <a:ext cx="1693472" cy="20382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54" name="Tijdelijke aanduiding voor afbeelding 8">
            <a:extLst>
              <a:ext uri="{FF2B5EF4-FFF2-40B4-BE49-F238E27FC236}">
                <a16:creationId xmlns:a16="http://schemas.microsoft.com/office/drawing/2014/main" id="{54B39B64-7154-4EEF-BCF2-D6120FE68BC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08745" y="1591900"/>
            <a:ext cx="1693472" cy="20382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62" name="Tijdelijke aanduiding voor afbeelding 8">
            <a:extLst>
              <a:ext uri="{FF2B5EF4-FFF2-40B4-BE49-F238E27FC236}">
                <a16:creationId xmlns:a16="http://schemas.microsoft.com/office/drawing/2014/main" id="{69082B4A-1946-4AC8-ACF8-1450ADD288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80037" y="1591900"/>
            <a:ext cx="1693472" cy="20382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66" name="Tijdelijke aanduiding voor afbeelding 8">
            <a:extLst>
              <a:ext uri="{FF2B5EF4-FFF2-40B4-BE49-F238E27FC236}">
                <a16:creationId xmlns:a16="http://schemas.microsoft.com/office/drawing/2014/main" id="{B7FEC1B7-63F1-4CF3-88CC-3AF1B922D14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815684" y="1591900"/>
            <a:ext cx="1693472" cy="20382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43" name="Tijdelijke aanduiding voor verticale tekst 2">
            <a:extLst>
              <a:ext uri="{FF2B5EF4-FFF2-40B4-BE49-F238E27FC236}">
                <a16:creationId xmlns:a16="http://schemas.microsoft.com/office/drawing/2014/main" id="{7E58FB1A-C942-490B-BA57-3CA817C37C7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637454" y="3634665"/>
            <a:ext cx="1693464" cy="2017554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Inhoudsopgave #1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BDA1601C-1043-4764-83FB-F415139EC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744368"/>
            <a:ext cx="10695966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48" name="Tijdelijke aanduiding voor verticale tekst 2">
            <a:extLst>
              <a:ext uri="{FF2B5EF4-FFF2-40B4-BE49-F238E27FC236}">
                <a16:creationId xmlns:a16="http://schemas.microsoft.com/office/drawing/2014/main" id="{7B39DA0C-12BB-466E-86EE-D9BA4902689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60715" y="4840004"/>
            <a:ext cx="1440430" cy="701751"/>
          </a:xfrm>
        </p:spPr>
        <p:txBody>
          <a:bodyPr vert="horz" lIns="0" tIns="0" rIns="0" bIns="0" anchor="ctr"/>
          <a:lstStyle>
            <a:lvl1pPr marL="0" indent="0" algn="ctr">
              <a:buNone/>
              <a:defRPr sz="7199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01</a:t>
            </a:r>
          </a:p>
        </p:txBody>
      </p:sp>
      <p:sp>
        <p:nvSpPr>
          <p:cNvPr id="49" name="Tijdelijke aanduiding voor verticale tekst 2">
            <a:extLst>
              <a:ext uri="{FF2B5EF4-FFF2-40B4-BE49-F238E27FC236}">
                <a16:creationId xmlns:a16="http://schemas.microsoft.com/office/drawing/2014/main" id="{3F0AFDE1-D7B6-4E90-99F9-98653F9C2680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760715" y="3679369"/>
            <a:ext cx="1440430" cy="1129261"/>
          </a:xfrm>
        </p:spPr>
        <p:txBody>
          <a:bodyPr vert="horz" lIns="0" tIns="0" rIns="0" bIns="0"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51" name="Tijdelijke aanduiding voor verticale tekst 2">
            <a:extLst>
              <a:ext uri="{FF2B5EF4-FFF2-40B4-BE49-F238E27FC236}">
                <a16:creationId xmlns:a16="http://schemas.microsoft.com/office/drawing/2014/main" id="{4D363F1B-0166-45A2-8BF0-753B0D85F20E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2473100" y="3634665"/>
            <a:ext cx="1693464" cy="2017554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2" name="Tijdelijke aanduiding voor verticale tekst 2">
            <a:extLst>
              <a:ext uri="{FF2B5EF4-FFF2-40B4-BE49-F238E27FC236}">
                <a16:creationId xmlns:a16="http://schemas.microsoft.com/office/drawing/2014/main" id="{282CE60F-9452-4489-91F1-54E7C1DC5D87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2596361" y="4840004"/>
            <a:ext cx="1440430" cy="701751"/>
          </a:xfrm>
        </p:spPr>
        <p:txBody>
          <a:bodyPr vert="horz" lIns="0" tIns="0" rIns="0" bIns="0" anchor="ctr"/>
          <a:lstStyle>
            <a:lvl1pPr marL="0" indent="0" algn="ctr">
              <a:buNone/>
              <a:defRPr sz="7199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02</a:t>
            </a:r>
          </a:p>
        </p:txBody>
      </p:sp>
      <p:sp>
        <p:nvSpPr>
          <p:cNvPr id="53" name="Tijdelijke aanduiding voor verticale tekst 2">
            <a:extLst>
              <a:ext uri="{FF2B5EF4-FFF2-40B4-BE49-F238E27FC236}">
                <a16:creationId xmlns:a16="http://schemas.microsoft.com/office/drawing/2014/main" id="{E87B0895-532B-4B0B-B8F4-C3BB4C70EE50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2596361" y="3679369"/>
            <a:ext cx="1440430" cy="1129261"/>
          </a:xfrm>
        </p:spPr>
        <p:txBody>
          <a:bodyPr vert="horz" lIns="0" tIns="0" rIns="0" bIns="0"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55" name="Tijdelijke aanduiding voor verticale tekst 2">
            <a:extLst>
              <a:ext uri="{FF2B5EF4-FFF2-40B4-BE49-F238E27FC236}">
                <a16:creationId xmlns:a16="http://schemas.microsoft.com/office/drawing/2014/main" id="{414D3F9B-8347-40AC-9C5D-EA5C86E4C54C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4308746" y="3634665"/>
            <a:ext cx="1693464" cy="2017554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6" name="Tijdelijke aanduiding voor verticale tekst 2">
            <a:extLst>
              <a:ext uri="{FF2B5EF4-FFF2-40B4-BE49-F238E27FC236}">
                <a16:creationId xmlns:a16="http://schemas.microsoft.com/office/drawing/2014/main" id="{8FCC3540-049F-4425-8455-F55B3D4849AF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4432007" y="4840004"/>
            <a:ext cx="1440430" cy="701751"/>
          </a:xfrm>
        </p:spPr>
        <p:txBody>
          <a:bodyPr vert="horz" lIns="0" tIns="0" rIns="0" bIns="0" anchor="ctr"/>
          <a:lstStyle>
            <a:lvl1pPr marL="0" indent="0" algn="ctr">
              <a:buNone/>
              <a:defRPr sz="7199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03</a:t>
            </a:r>
          </a:p>
        </p:txBody>
      </p:sp>
      <p:sp>
        <p:nvSpPr>
          <p:cNvPr id="57" name="Tijdelijke aanduiding voor verticale tekst 2">
            <a:extLst>
              <a:ext uri="{FF2B5EF4-FFF2-40B4-BE49-F238E27FC236}">
                <a16:creationId xmlns:a16="http://schemas.microsoft.com/office/drawing/2014/main" id="{774183B7-6081-4A1C-9A85-D61B2907D91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4432007" y="3679369"/>
            <a:ext cx="1440430" cy="1129261"/>
          </a:xfrm>
        </p:spPr>
        <p:txBody>
          <a:bodyPr vert="horz" lIns="0" tIns="0" rIns="0" bIns="0"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59" name="Tijdelijke aanduiding voor verticale tekst 2">
            <a:extLst>
              <a:ext uri="{FF2B5EF4-FFF2-40B4-BE49-F238E27FC236}">
                <a16:creationId xmlns:a16="http://schemas.microsoft.com/office/drawing/2014/main" id="{B453BFF1-AD1A-4061-AAFD-59667F28D89E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6144392" y="3634665"/>
            <a:ext cx="1693464" cy="2017554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60" name="Tijdelijke aanduiding voor verticale tekst 2">
            <a:extLst>
              <a:ext uri="{FF2B5EF4-FFF2-40B4-BE49-F238E27FC236}">
                <a16:creationId xmlns:a16="http://schemas.microsoft.com/office/drawing/2014/main" id="{35FCEA6B-45F0-49C0-B242-9C5F010D09C3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6267653" y="4840004"/>
            <a:ext cx="1440430" cy="701751"/>
          </a:xfrm>
        </p:spPr>
        <p:txBody>
          <a:bodyPr vert="horz" lIns="0" tIns="0" rIns="0" bIns="0" anchor="ctr"/>
          <a:lstStyle>
            <a:lvl1pPr marL="0" indent="0" algn="ctr">
              <a:buNone/>
              <a:defRPr sz="7199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04</a:t>
            </a:r>
          </a:p>
        </p:txBody>
      </p: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5B057FE1-D6BA-4AFF-AB68-840A713755B2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6267653" y="3679369"/>
            <a:ext cx="1440430" cy="1129261"/>
          </a:xfrm>
        </p:spPr>
        <p:txBody>
          <a:bodyPr vert="horz" lIns="0" tIns="0" rIns="0" bIns="0"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63" name="Tijdelijke aanduiding voor verticale tekst 2">
            <a:extLst>
              <a:ext uri="{FF2B5EF4-FFF2-40B4-BE49-F238E27FC236}">
                <a16:creationId xmlns:a16="http://schemas.microsoft.com/office/drawing/2014/main" id="{B137AB10-0484-40CF-9922-D53CD4788EF1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7980038" y="3634665"/>
            <a:ext cx="1693464" cy="2017554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64" name="Tijdelijke aanduiding voor verticale tekst 2">
            <a:extLst>
              <a:ext uri="{FF2B5EF4-FFF2-40B4-BE49-F238E27FC236}">
                <a16:creationId xmlns:a16="http://schemas.microsoft.com/office/drawing/2014/main" id="{FF7AA7B3-E0F1-4423-BD8F-2D8A956FE524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8103299" y="4840004"/>
            <a:ext cx="1440430" cy="701751"/>
          </a:xfrm>
        </p:spPr>
        <p:txBody>
          <a:bodyPr vert="horz" lIns="0" tIns="0" rIns="0" bIns="0" anchor="ctr"/>
          <a:lstStyle>
            <a:lvl1pPr marL="0" indent="0" algn="ctr">
              <a:buNone/>
              <a:defRPr sz="7199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05</a:t>
            </a:r>
          </a:p>
        </p:txBody>
      </p:sp>
      <p:sp>
        <p:nvSpPr>
          <p:cNvPr id="65" name="Tijdelijke aanduiding voor verticale tekst 2">
            <a:extLst>
              <a:ext uri="{FF2B5EF4-FFF2-40B4-BE49-F238E27FC236}">
                <a16:creationId xmlns:a16="http://schemas.microsoft.com/office/drawing/2014/main" id="{09401C3F-1387-4D73-B1A0-A5CF91D5CEA8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8103299" y="3679369"/>
            <a:ext cx="1440430" cy="1129261"/>
          </a:xfrm>
        </p:spPr>
        <p:txBody>
          <a:bodyPr vert="horz" lIns="0" tIns="0" rIns="0" bIns="0"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67" name="Tijdelijke aanduiding voor verticale tekst 2">
            <a:extLst>
              <a:ext uri="{FF2B5EF4-FFF2-40B4-BE49-F238E27FC236}">
                <a16:creationId xmlns:a16="http://schemas.microsoft.com/office/drawing/2014/main" id="{005A4D91-0B02-4357-9DCF-E2DF903AB092}"/>
              </a:ext>
            </a:extLst>
          </p:cNvPr>
          <p:cNvSpPr>
            <a:spLocks noGrp="1"/>
          </p:cNvSpPr>
          <p:nvPr>
            <p:ph type="body" orient="vert" idx="37" hasCustomPrompt="1"/>
          </p:nvPr>
        </p:nvSpPr>
        <p:spPr>
          <a:xfrm>
            <a:off x="9815685" y="3634665"/>
            <a:ext cx="1693464" cy="2017554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68" name="Tijdelijke aanduiding voor verticale tekst 2">
            <a:extLst>
              <a:ext uri="{FF2B5EF4-FFF2-40B4-BE49-F238E27FC236}">
                <a16:creationId xmlns:a16="http://schemas.microsoft.com/office/drawing/2014/main" id="{D7B24D43-15CB-4EFE-9D9A-C370BA287A45}"/>
              </a:ext>
            </a:extLst>
          </p:cNvPr>
          <p:cNvSpPr>
            <a:spLocks noGrp="1"/>
          </p:cNvSpPr>
          <p:nvPr>
            <p:ph type="body" orient="vert" idx="38" hasCustomPrompt="1"/>
          </p:nvPr>
        </p:nvSpPr>
        <p:spPr>
          <a:xfrm>
            <a:off x="9938946" y="4840004"/>
            <a:ext cx="1440430" cy="701751"/>
          </a:xfrm>
        </p:spPr>
        <p:txBody>
          <a:bodyPr vert="horz" lIns="0" tIns="0" rIns="0" bIns="0" anchor="ctr"/>
          <a:lstStyle>
            <a:lvl1pPr marL="0" indent="0" algn="ctr">
              <a:buNone/>
              <a:defRPr sz="7199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06</a:t>
            </a:r>
          </a:p>
        </p:txBody>
      </p:sp>
      <p:sp>
        <p:nvSpPr>
          <p:cNvPr id="69" name="Tijdelijke aanduiding voor verticale tekst 2">
            <a:extLst>
              <a:ext uri="{FF2B5EF4-FFF2-40B4-BE49-F238E27FC236}">
                <a16:creationId xmlns:a16="http://schemas.microsoft.com/office/drawing/2014/main" id="{C2EFF278-6822-47EC-8DB4-A44ADA60FC17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9938946" y="3679369"/>
            <a:ext cx="1440430" cy="1129261"/>
          </a:xfrm>
        </p:spPr>
        <p:txBody>
          <a:bodyPr vert="horz" lIns="0" tIns="0" rIns="0" bIns="0"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44" name="Tijdelijke aanduiding voor verticale tekst 2">
            <a:extLst>
              <a:ext uri="{FF2B5EF4-FFF2-40B4-BE49-F238E27FC236}">
                <a16:creationId xmlns:a16="http://schemas.microsoft.com/office/drawing/2014/main" id="{3DD0B372-32D9-4192-AC56-7FC29366FF6E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1" name="Tijdelijke aanduiding voor verticale tekst 2">
            <a:extLst>
              <a:ext uri="{FF2B5EF4-FFF2-40B4-BE49-F238E27FC236}">
                <a16:creationId xmlns:a16="http://schemas.microsoft.com/office/drawing/2014/main" id="{4E21F6E1-11D1-4E36-8987-A6E18EAB45D6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2" name="Tijdelijke aanduiding voor verticale tekst 2">
            <a:extLst>
              <a:ext uri="{FF2B5EF4-FFF2-40B4-BE49-F238E27FC236}">
                <a16:creationId xmlns:a16="http://schemas.microsoft.com/office/drawing/2014/main" id="{FC2A60CC-BB2B-43B9-A063-294A05A6A6A3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38AEF5A4-2DF6-4AF8-AABE-0E5610525E5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637454" y="3428999"/>
            <a:ext cx="1693464" cy="205667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5" name="Tijdelijke aanduiding voor verticale tekst 2">
            <a:extLst>
              <a:ext uri="{FF2B5EF4-FFF2-40B4-BE49-F238E27FC236}">
                <a16:creationId xmlns:a16="http://schemas.microsoft.com/office/drawing/2014/main" id="{0F8F9661-7DA9-473E-AB8A-C04D903606B3}"/>
              </a:ext>
            </a:extLst>
          </p:cNvPr>
          <p:cNvSpPr>
            <a:spLocks noGrp="1"/>
          </p:cNvSpPr>
          <p:nvPr>
            <p:ph type="body" orient="vert" idx="46" hasCustomPrompt="1"/>
          </p:nvPr>
        </p:nvSpPr>
        <p:spPr>
          <a:xfrm>
            <a:off x="2473100" y="3428999"/>
            <a:ext cx="1693464" cy="205667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6" name="Tijdelijke aanduiding voor verticale tekst 2">
            <a:extLst>
              <a:ext uri="{FF2B5EF4-FFF2-40B4-BE49-F238E27FC236}">
                <a16:creationId xmlns:a16="http://schemas.microsoft.com/office/drawing/2014/main" id="{C5237021-2C0D-460F-9F85-0CAC917CDDFC}"/>
              </a:ext>
            </a:extLst>
          </p:cNvPr>
          <p:cNvSpPr>
            <a:spLocks noGrp="1"/>
          </p:cNvSpPr>
          <p:nvPr>
            <p:ph type="body" orient="vert" idx="47" hasCustomPrompt="1"/>
          </p:nvPr>
        </p:nvSpPr>
        <p:spPr>
          <a:xfrm>
            <a:off x="4308746" y="3428999"/>
            <a:ext cx="1693464" cy="205667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7" name="Tijdelijke aanduiding voor verticale tekst 2">
            <a:extLst>
              <a:ext uri="{FF2B5EF4-FFF2-40B4-BE49-F238E27FC236}">
                <a16:creationId xmlns:a16="http://schemas.microsoft.com/office/drawing/2014/main" id="{CA5941F6-943F-4045-8049-9A676C8584F0}"/>
              </a:ext>
            </a:extLst>
          </p:cNvPr>
          <p:cNvSpPr>
            <a:spLocks noGrp="1"/>
          </p:cNvSpPr>
          <p:nvPr>
            <p:ph type="body" orient="vert" idx="48" hasCustomPrompt="1"/>
          </p:nvPr>
        </p:nvSpPr>
        <p:spPr>
          <a:xfrm>
            <a:off x="6144392" y="3428999"/>
            <a:ext cx="1693464" cy="205667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8" name="Tijdelijke aanduiding voor verticale tekst 2">
            <a:extLst>
              <a:ext uri="{FF2B5EF4-FFF2-40B4-BE49-F238E27FC236}">
                <a16:creationId xmlns:a16="http://schemas.microsoft.com/office/drawing/2014/main" id="{07D13021-E058-44B2-858B-3340ACD2A20B}"/>
              </a:ext>
            </a:extLst>
          </p:cNvPr>
          <p:cNvSpPr>
            <a:spLocks noGrp="1"/>
          </p:cNvSpPr>
          <p:nvPr>
            <p:ph type="body" orient="vert" idx="49" hasCustomPrompt="1"/>
          </p:nvPr>
        </p:nvSpPr>
        <p:spPr>
          <a:xfrm>
            <a:off x="7980038" y="3428999"/>
            <a:ext cx="1693464" cy="205667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9" name="Tijdelijke aanduiding voor verticale tekst 2">
            <a:extLst>
              <a:ext uri="{FF2B5EF4-FFF2-40B4-BE49-F238E27FC236}">
                <a16:creationId xmlns:a16="http://schemas.microsoft.com/office/drawing/2014/main" id="{E355CAE6-6469-49BA-BBF7-BAB05899E04F}"/>
              </a:ext>
            </a:extLst>
          </p:cNvPr>
          <p:cNvSpPr>
            <a:spLocks noGrp="1"/>
          </p:cNvSpPr>
          <p:nvPr>
            <p:ph type="body" orient="vert" idx="50" hasCustomPrompt="1"/>
          </p:nvPr>
        </p:nvSpPr>
        <p:spPr>
          <a:xfrm>
            <a:off x="9815685" y="3428999"/>
            <a:ext cx="1693464" cy="205667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245EAA16-EE99-41DC-9959-7FBEB1F17BFF}"/>
              </a:ext>
            </a:extLst>
          </p:cNvPr>
          <p:cNvGrpSpPr/>
          <p:nvPr userDrawn="1"/>
        </p:nvGrpSpPr>
        <p:grpSpPr>
          <a:xfrm>
            <a:off x="-3785400" y="0"/>
            <a:ext cx="3592623" cy="4641338"/>
            <a:chOff x="12377867" y="0"/>
            <a:chExt cx="3593091" cy="4641338"/>
          </a:xfrm>
        </p:grpSpPr>
        <p:sp>
          <p:nvSpPr>
            <p:cNvPr id="321" name="Rechthoek 201">
              <a:extLst>
                <a:ext uri="{FF2B5EF4-FFF2-40B4-BE49-F238E27FC236}">
                  <a16:creationId xmlns:a16="http://schemas.microsoft.com/office/drawing/2014/main" id="{44340484-13F6-4173-983C-3F0780F61F50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322" name="Ovaal 268">
              <a:extLst>
                <a:ext uri="{FF2B5EF4-FFF2-40B4-BE49-F238E27FC236}">
                  <a16:creationId xmlns:a16="http://schemas.microsoft.com/office/drawing/2014/main" id="{1E14CB1C-9C7A-4A80-9DAC-000A1BB4D720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4" name="Ovaal 270">
              <a:extLst>
                <a:ext uri="{FF2B5EF4-FFF2-40B4-BE49-F238E27FC236}">
                  <a16:creationId xmlns:a16="http://schemas.microsoft.com/office/drawing/2014/main" id="{AF1ED6AD-B2D6-4706-A02F-4769EEE1F92D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5" name="Rechthoek 272">
              <a:extLst>
                <a:ext uri="{FF2B5EF4-FFF2-40B4-BE49-F238E27FC236}">
                  <a16:creationId xmlns:a16="http://schemas.microsoft.com/office/drawing/2014/main" id="{07539B22-C613-4E5B-B5FF-B26782E6D727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327" name="Ovaal 274">
              <a:extLst>
                <a:ext uri="{FF2B5EF4-FFF2-40B4-BE49-F238E27FC236}">
                  <a16:creationId xmlns:a16="http://schemas.microsoft.com/office/drawing/2014/main" id="{8E821E00-D82D-4887-A77B-3B16EDCE9F57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28" name="Ovaal 275">
              <a:extLst>
                <a:ext uri="{FF2B5EF4-FFF2-40B4-BE49-F238E27FC236}">
                  <a16:creationId xmlns:a16="http://schemas.microsoft.com/office/drawing/2014/main" id="{EC00ED4F-7B3A-4FDA-810F-45881C837319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29" name="Rechthoek 276">
              <a:extLst>
                <a:ext uri="{FF2B5EF4-FFF2-40B4-BE49-F238E27FC236}">
                  <a16:creationId xmlns:a16="http://schemas.microsoft.com/office/drawing/2014/main" id="{F77F3A5D-7E47-4D54-B150-EA8954F3C02D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330" name="Ovaal 277">
              <a:extLst>
                <a:ext uri="{FF2B5EF4-FFF2-40B4-BE49-F238E27FC236}">
                  <a16:creationId xmlns:a16="http://schemas.microsoft.com/office/drawing/2014/main" id="{218AD8EC-1D51-4269-8386-AE601880D10B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31" name="Rechthoek 278">
              <a:extLst>
                <a:ext uri="{FF2B5EF4-FFF2-40B4-BE49-F238E27FC236}">
                  <a16:creationId xmlns:a16="http://schemas.microsoft.com/office/drawing/2014/main" id="{22053D06-D01B-472C-8EDF-2C93E304E02A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5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332" name="Ovaal 279">
              <a:extLst>
                <a:ext uri="{FF2B5EF4-FFF2-40B4-BE49-F238E27FC236}">
                  <a16:creationId xmlns:a16="http://schemas.microsoft.com/office/drawing/2014/main" id="{F237AC10-819B-4921-BF74-41BBE658074E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33" name="Rechthoek 280">
              <a:extLst>
                <a:ext uri="{FF2B5EF4-FFF2-40B4-BE49-F238E27FC236}">
                  <a16:creationId xmlns:a16="http://schemas.microsoft.com/office/drawing/2014/main" id="{0B9DBCE4-4619-4C07-920A-73F8CFD0202C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673" marR="0" lvl="0" indent="-266673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334" name="Ovaal 281">
              <a:extLst>
                <a:ext uri="{FF2B5EF4-FFF2-40B4-BE49-F238E27FC236}">
                  <a16:creationId xmlns:a16="http://schemas.microsoft.com/office/drawing/2014/main" id="{4C86F359-EF2B-49E8-8CB6-E581D13064C2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35" name="Rechthoek 282">
              <a:extLst>
                <a:ext uri="{FF2B5EF4-FFF2-40B4-BE49-F238E27FC236}">
                  <a16:creationId xmlns:a16="http://schemas.microsoft.com/office/drawing/2014/main" id="{8FC4B256-F9FB-4273-9393-350CAE7E6DCC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673" marR="0" lvl="0" indent="-266673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336" name="Ovaal 283">
              <a:extLst>
                <a:ext uri="{FF2B5EF4-FFF2-40B4-BE49-F238E27FC236}">
                  <a16:creationId xmlns:a16="http://schemas.microsoft.com/office/drawing/2014/main" id="{29107B13-FED2-4F02-AF04-5AE8E21E832F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38" name="Ovaal 285">
              <a:extLst>
                <a:ext uri="{FF2B5EF4-FFF2-40B4-BE49-F238E27FC236}">
                  <a16:creationId xmlns:a16="http://schemas.microsoft.com/office/drawing/2014/main" id="{CFC6D70D-A305-496A-B40D-9BE302E811E6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339" name="VOORBEELD">
              <a:extLst>
                <a:ext uri="{FF2B5EF4-FFF2-40B4-BE49-F238E27FC236}">
                  <a16:creationId xmlns:a16="http://schemas.microsoft.com/office/drawing/2014/main" id="{21548EF0-0611-4A6E-9FDF-E14708B1ECCA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352" name="Rechthoek 291">
                <a:extLst>
                  <a:ext uri="{FF2B5EF4-FFF2-40B4-BE49-F238E27FC236}">
                    <a16:creationId xmlns:a16="http://schemas.microsoft.com/office/drawing/2014/main" id="{5FF3A9CD-1AA8-4CCE-85FD-91D37A5BDAF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53" name="Rechthoek 292">
                <a:extLst>
                  <a:ext uri="{FF2B5EF4-FFF2-40B4-BE49-F238E27FC236}">
                    <a16:creationId xmlns:a16="http://schemas.microsoft.com/office/drawing/2014/main" id="{9DC2A001-89C8-48D3-80A5-C377FA84262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4" name="Groep 293">
                <a:extLst>
                  <a:ext uri="{FF2B5EF4-FFF2-40B4-BE49-F238E27FC236}">
                    <a16:creationId xmlns:a16="http://schemas.microsoft.com/office/drawing/2014/main" id="{2FE250DF-6086-4633-9793-02AD8A53A6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85" name="Groep 331">
                  <a:extLst>
                    <a:ext uri="{FF2B5EF4-FFF2-40B4-BE49-F238E27FC236}">
                      <a16:creationId xmlns:a16="http://schemas.microsoft.com/office/drawing/2014/main" id="{8C2A513A-6EF8-467A-AA06-488F996AE9C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87" name="Rechte verbindingslijn 333">
                    <a:extLst>
                      <a:ext uri="{FF2B5EF4-FFF2-40B4-BE49-F238E27FC236}">
                        <a16:creationId xmlns:a16="http://schemas.microsoft.com/office/drawing/2014/main" id="{2263BF11-681A-4FD9-9D21-49B17FF46C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8" name="Rechte verbindingslijn 334">
                    <a:extLst>
                      <a:ext uri="{FF2B5EF4-FFF2-40B4-BE49-F238E27FC236}">
                        <a16:creationId xmlns:a16="http://schemas.microsoft.com/office/drawing/2014/main" id="{E4CACD3E-D960-4E75-976F-CB11A31BCC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9" name="Rechte verbindingslijn 335">
                    <a:extLst>
                      <a:ext uri="{FF2B5EF4-FFF2-40B4-BE49-F238E27FC236}">
                        <a16:creationId xmlns:a16="http://schemas.microsoft.com/office/drawing/2014/main" id="{DC18904E-EFE5-4191-B087-23C602D7A0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0" name="Rechte verbindingslijn 336">
                    <a:extLst>
                      <a:ext uri="{FF2B5EF4-FFF2-40B4-BE49-F238E27FC236}">
                        <a16:creationId xmlns:a16="http://schemas.microsoft.com/office/drawing/2014/main" id="{86EE3219-4082-45DF-8543-8ACCAF29DB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1" name="Rechte verbindingslijn 337">
                    <a:extLst>
                      <a:ext uri="{FF2B5EF4-FFF2-40B4-BE49-F238E27FC236}">
                        <a16:creationId xmlns:a16="http://schemas.microsoft.com/office/drawing/2014/main" id="{11FF050A-F05E-4F07-B7B3-F62AA523D5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86" name="Pijl: rechts 332">
                  <a:extLst>
                    <a:ext uri="{FF2B5EF4-FFF2-40B4-BE49-F238E27FC236}">
                      <a16:creationId xmlns:a16="http://schemas.microsoft.com/office/drawing/2014/main" id="{B3C6960D-65D7-4A24-91C5-5E068F597D6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55" name="Groep 301">
                <a:extLst>
                  <a:ext uri="{FF2B5EF4-FFF2-40B4-BE49-F238E27FC236}">
                    <a16:creationId xmlns:a16="http://schemas.microsoft.com/office/drawing/2014/main" id="{FD28F9CB-71D4-4B56-A93B-6BE15C73907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78" name="Groep 324">
                  <a:extLst>
                    <a:ext uri="{FF2B5EF4-FFF2-40B4-BE49-F238E27FC236}">
                      <a16:creationId xmlns:a16="http://schemas.microsoft.com/office/drawing/2014/main" id="{D889B2E9-1954-48AD-B9AA-912DE40606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80" name="Rechte verbindingslijn 326">
                    <a:extLst>
                      <a:ext uri="{FF2B5EF4-FFF2-40B4-BE49-F238E27FC236}">
                        <a16:creationId xmlns:a16="http://schemas.microsoft.com/office/drawing/2014/main" id="{2FC8E3A5-9DD4-452B-AA6F-DBB35D244A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1" name="Rechte verbindingslijn 327">
                    <a:extLst>
                      <a:ext uri="{FF2B5EF4-FFF2-40B4-BE49-F238E27FC236}">
                        <a16:creationId xmlns:a16="http://schemas.microsoft.com/office/drawing/2014/main" id="{E74D30D4-3771-41AB-9EE5-D7146AA51E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2" name="Rechte verbindingslijn 328">
                    <a:extLst>
                      <a:ext uri="{FF2B5EF4-FFF2-40B4-BE49-F238E27FC236}">
                        <a16:creationId xmlns:a16="http://schemas.microsoft.com/office/drawing/2014/main" id="{CAA22DB8-0B06-4708-80C2-67D0BD76F8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3" name="Rechte verbindingslijn 329">
                    <a:extLst>
                      <a:ext uri="{FF2B5EF4-FFF2-40B4-BE49-F238E27FC236}">
                        <a16:creationId xmlns:a16="http://schemas.microsoft.com/office/drawing/2014/main" id="{B0CE6A16-AA8E-4C1A-AAE5-E2038B1DF8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4" name="Rechte verbindingslijn 330">
                    <a:extLst>
                      <a:ext uri="{FF2B5EF4-FFF2-40B4-BE49-F238E27FC236}">
                        <a16:creationId xmlns:a16="http://schemas.microsoft.com/office/drawing/2014/main" id="{90D3A3DB-DFFB-4527-ACED-428B474C48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79" name="Pijl: rechts 325">
                  <a:extLst>
                    <a:ext uri="{FF2B5EF4-FFF2-40B4-BE49-F238E27FC236}">
                      <a16:creationId xmlns:a16="http://schemas.microsoft.com/office/drawing/2014/main" id="{CF414F0E-78A4-4254-9809-CA0932CF909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56" name="Rechte verbindingslijn 302">
                <a:extLst>
                  <a:ext uri="{FF2B5EF4-FFF2-40B4-BE49-F238E27FC236}">
                    <a16:creationId xmlns:a16="http://schemas.microsoft.com/office/drawing/2014/main" id="{A07A17ED-DEF4-42F0-A5B7-9E99150F1A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57" name="Rechte verbindingslijn 303">
                <a:extLst>
                  <a:ext uri="{FF2B5EF4-FFF2-40B4-BE49-F238E27FC236}">
                    <a16:creationId xmlns:a16="http://schemas.microsoft.com/office/drawing/2014/main" id="{CE54A0E7-FC80-4253-B13C-FF70CE09E2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58" name="Rechthoek 304">
                <a:extLst>
                  <a:ext uri="{FF2B5EF4-FFF2-40B4-BE49-F238E27FC236}">
                    <a16:creationId xmlns:a16="http://schemas.microsoft.com/office/drawing/2014/main" id="{6B9B4ED9-C273-4225-BFF1-0E709A22A20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59" name="Rechthoek 305">
                <a:extLst>
                  <a:ext uri="{FF2B5EF4-FFF2-40B4-BE49-F238E27FC236}">
                    <a16:creationId xmlns:a16="http://schemas.microsoft.com/office/drawing/2014/main" id="{400B45E2-2F67-4B01-A816-C23674FA041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360" name="Groep 306">
                <a:extLst>
                  <a:ext uri="{FF2B5EF4-FFF2-40B4-BE49-F238E27FC236}">
                    <a16:creationId xmlns:a16="http://schemas.microsoft.com/office/drawing/2014/main" id="{75F5BDDB-2E0E-4A1C-B73B-DC9883E7495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70" name="Rechthoek 316">
                  <a:extLst>
                    <a:ext uri="{FF2B5EF4-FFF2-40B4-BE49-F238E27FC236}">
                      <a16:creationId xmlns:a16="http://schemas.microsoft.com/office/drawing/2014/main" id="{C2665D8A-5ED3-4873-B520-D1A0F684EA0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71" name="Groep 317">
                  <a:extLst>
                    <a:ext uri="{FF2B5EF4-FFF2-40B4-BE49-F238E27FC236}">
                      <a16:creationId xmlns:a16="http://schemas.microsoft.com/office/drawing/2014/main" id="{4954DB07-408D-4325-8F70-A3A868D4A11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73" name="Rechte verbindingslijn 319">
                    <a:extLst>
                      <a:ext uri="{FF2B5EF4-FFF2-40B4-BE49-F238E27FC236}">
                        <a16:creationId xmlns:a16="http://schemas.microsoft.com/office/drawing/2014/main" id="{355DB987-1777-45D9-B648-EF381E5A08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4" name="Rechte verbindingslijn 320">
                    <a:extLst>
                      <a:ext uri="{FF2B5EF4-FFF2-40B4-BE49-F238E27FC236}">
                        <a16:creationId xmlns:a16="http://schemas.microsoft.com/office/drawing/2014/main" id="{E95BFBB0-29AC-45E1-BE92-68CF93E59B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5" name="Rechte verbindingslijn 321">
                    <a:extLst>
                      <a:ext uri="{FF2B5EF4-FFF2-40B4-BE49-F238E27FC236}">
                        <a16:creationId xmlns:a16="http://schemas.microsoft.com/office/drawing/2014/main" id="{4A68D7B1-07CC-4A85-A2DF-47B87E8808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6" name="Rechte verbindingslijn 322">
                    <a:extLst>
                      <a:ext uri="{FF2B5EF4-FFF2-40B4-BE49-F238E27FC236}">
                        <a16:creationId xmlns:a16="http://schemas.microsoft.com/office/drawing/2014/main" id="{7D1670FE-0408-4902-8C95-74C2B93712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7" name="Rechte verbindingslijn 323">
                    <a:extLst>
                      <a:ext uri="{FF2B5EF4-FFF2-40B4-BE49-F238E27FC236}">
                        <a16:creationId xmlns:a16="http://schemas.microsoft.com/office/drawing/2014/main" id="{265DC23C-53EE-4A0F-8A7A-58E13342C2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72" name="Pijl: rechts 318">
                  <a:extLst>
                    <a:ext uri="{FF2B5EF4-FFF2-40B4-BE49-F238E27FC236}">
                      <a16:creationId xmlns:a16="http://schemas.microsoft.com/office/drawing/2014/main" id="{1D559A50-BCF8-4813-9252-87E5C3D4172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1" name="Groep 307">
                <a:extLst>
                  <a:ext uri="{FF2B5EF4-FFF2-40B4-BE49-F238E27FC236}">
                    <a16:creationId xmlns:a16="http://schemas.microsoft.com/office/drawing/2014/main" id="{D2EE7BF8-14E6-4BF4-AC84-EBFD18DF8EC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62" name="Rechthoek 308">
                  <a:extLst>
                    <a:ext uri="{FF2B5EF4-FFF2-40B4-BE49-F238E27FC236}">
                      <a16:creationId xmlns:a16="http://schemas.microsoft.com/office/drawing/2014/main" id="{BB589B46-0D01-4833-A582-E83EE39F2F7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63" name="Groep 309">
                  <a:extLst>
                    <a:ext uri="{FF2B5EF4-FFF2-40B4-BE49-F238E27FC236}">
                      <a16:creationId xmlns:a16="http://schemas.microsoft.com/office/drawing/2014/main" id="{90899886-8210-4F40-B491-182DF557BB7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65" name="Rechte verbindingslijn 311">
                    <a:extLst>
                      <a:ext uri="{FF2B5EF4-FFF2-40B4-BE49-F238E27FC236}">
                        <a16:creationId xmlns:a16="http://schemas.microsoft.com/office/drawing/2014/main" id="{0123C722-D682-464A-B764-3EB3A1CE1A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6" name="Rechte verbindingslijn 312">
                    <a:extLst>
                      <a:ext uri="{FF2B5EF4-FFF2-40B4-BE49-F238E27FC236}">
                        <a16:creationId xmlns:a16="http://schemas.microsoft.com/office/drawing/2014/main" id="{67A19D2C-E112-4EA9-A0BA-B21E6867ED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7" name="Rechte verbindingslijn 313">
                    <a:extLst>
                      <a:ext uri="{FF2B5EF4-FFF2-40B4-BE49-F238E27FC236}">
                        <a16:creationId xmlns:a16="http://schemas.microsoft.com/office/drawing/2014/main" id="{F25FA8EB-7C55-497B-A07E-35B03D6456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8" name="Rechte verbindingslijn 314">
                    <a:extLst>
                      <a:ext uri="{FF2B5EF4-FFF2-40B4-BE49-F238E27FC236}">
                        <a16:creationId xmlns:a16="http://schemas.microsoft.com/office/drawing/2014/main" id="{01F81F70-3AC3-4CE7-864E-406B28F8ED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9" name="Rechte verbindingslijn 315">
                    <a:extLst>
                      <a:ext uri="{FF2B5EF4-FFF2-40B4-BE49-F238E27FC236}">
                        <a16:creationId xmlns:a16="http://schemas.microsoft.com/office/drawing/2014/main" id="{CE3082A3-1C24-4D86-A989-022F4C326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64" name="Pijl: rechts 310">
                  <a:extLst>
                    <a:ext uri="{FF2B5EF4-FFF2-40B4-BE49-F238E27FC236}">
                      <a16:creationId xmlns:a16="http://schemas.microsoft.com/office/drawing/2014/main" id="{B7881BC4-70A8-439F-93CB-91A91E7DCA0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40" name="Rechthoek 289">
              <a:extLst>
                <a:ext uri="{FF2B5EF4-FFF2-40B4-BE49-F238E27FC236}">
                  <a16:creationId xmlns:a16="http://schemas.microsoft.com/office/drawing/2014/main" id="{91BC8A52-038C-4076-BAB4-40D5986156F8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341" name="Rechthoek 290">
              <a:extLst>
                <a:ext uri="{FF2B5EF4-FFF2-40B4-BE49-F238E27FC236}">
                  <a16:creationId xmlns:a16="http://schemas.microsoft.com/office/drawing/2014/main" id="{C8C25849-FEAC-49F4-8A62-FC8A6A0C118A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5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3C3252-F6BD-42E9-B8DA-5990B2E59D52}"/>
              </a:ext>
            </a:extLst>
          </p:cNvPr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85002BD-8660-4191-9A60-8D5094F5A72B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48" name="Groep 164">
            <a:extLst>
              <a:ext uri="{FF2B5EF4-FFF2-40B4-BE49-F238E27FC236}">
                <a16:creationId xmlns:a16="http://schemas.microsoft.com/office/drawing/2014/main" id="{1780A7EE-B656-429C-AE68-259D2900CF97}"/>
              </a:ext>
            </a:extLst>
          </p:cNvPr>
          <p:cNvGrpSpPr/>
          <p:nvPr userDrawn="1"/>
        </p:nvGrpSpPr>
        <p:grpSpPr>
          <a:xfrm>
            <a:off x="4125218" y="7041796"/>
            <a:ext cx="7748399" cy="1584359"/>
            <a:chOff x="3940578" y="7033211"/>
            <a:chExt cx="7749408" cy="1584359"/>
          </a:xfrm>
        </p:grpSpPr>
        <p:sp>
          <p:nvSpPr>
            <p:cNvPr id="249" name="Rechthoek 170">
              <a:extLst>
                <a:ext uri="{FF2B5EF4-FFF2-40B4-BE49-F238E27FC236}">
                  <a16:creationId xmlns:a16="http://schemas.microsoft.com/office/drawing/2014/main" id="{3A94F37C-80A9-47A3-9EA6-8B2E716E73EB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50" name="Ovaal 171">
              <a:extLst>
                <a:ext uri="{FF2B5EF4-FFF2-40B4-BE49-F238E27FC236}">
                  <a16:creationId xmlns:a16="http://schemas.microsoft.com/office/drawing/2014/main" id="{2F3F72A0-410E-44B9-BE84-FD349FF29DB9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92" name="Rechthoek 172">
              <a:extLst>
                <a:ext uri="{FF2B5EF4-FFF2-40B4-BE49-F238E27FC236}">
                  <a16:creationId xmlns:a16="http://schemas.microsoft.com/office/drawing/2014/main" id="{A1544BB0-E0F4-4267-A3B0-9CDFE0755320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3" name="Ovaal 173">
              <a:extLst>
                <a:ext uri="{FF2B5EF4-FFF2-40B4-BE49-F238E27FC236}">
                  <a16:creationId xmlns:a16="http://schemas.microsoft.com/office/drawing/2014/main" id="{3905BFAC-859B-471A-89C2-5F1A859754C9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94" name="Rechthoek 174">
              <a:extLst>
                <a:ext uri="{FF2B5EF4-FFF2-40B4-BE49-F238E27FC236}">
                  <a16:creationId xmlns:a16="http://schemas.microsoft.com/office/drawing/2014/main" id="{862C6B37-11F7-4289-AA0F-1027E33C16AD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395" name="Groep 175">
              <a:extLst>
                <a:ext uri="{FF2B5EF4-FFF2-40B4-BE49-F238E27FC236}">
                  <a16:creationId xmlns:a16="http://schemas.microsoft.com/office/drawing/2014/main" id="{21A77FEA-A959-4FC4-9453-563FBDDB71C7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398" name="Rechthoek 178">
                <a:extLst>
                  <a:ext uri="{FF2B5EF4-FFF2-40B4-BE49-F238E27FC236}">
                    <a16:creationId xmlns:a16="http://schemas.microsoft.com/office/drawing/2014/main" id="{ABE51366-A4B4-4A65-BEDD-8B758887D327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9" name="Groep 179">
                <a:extLst>
                  <a:ext uri="{FF2B5EF4-FFF2-40B4-BE49-F238E27FC236}">
                    <a16:creationId xmlns:a16="http://schemas.microsoft.com/office/drawing/2014/main" id="{DE065BB6-789B-4571-A454-BE9C7F53E76C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400" name="Rechthoek 180">
                  <a:extLst>
                    <a:ext uri="{FF2B5EF4-FFF2-40B4-BE49-F238E27FC236}">
                      <a16:creationId xmlns:a16="http://schemas.microsoft.com/office/drawing/2014/main" id="{BEBC5407-41CB-4FAC-BDC6-670CD2519D18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1" name="Rechthoek 181">
                  <a:extLst>
                    <a:ext uri="{FF2B5EF4-FFF2-40B4-BE49-F238E27FC236}">
                      <a16:creationId xmlns:a16="http://schemas.microsoft.com/office/drawing/2014/main" id="{424F0B07-F275-4892-9FF8-3117A69BAE68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02" name="Groep 182">
                  <a:extLst>
                    <a:ext uri="{FF2B5EF4-FFF2-40B4-BE49-F238E27FC236}">
                      <a16:creationId xmlns:a16="http://schemas.microsoft.com/office/drawing/2014/main" id="{F7B175D7-77A4-4F05-91E7-5C05031F199C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415" name="Rechthoek: afgeronde hoeken 195">
                    <a:extLst>
                      <a:ext uri="{FF2B5EF4-FFF2-40B4-BE49-F238E27FC236}">
                        <a16:creationId xmlns:a16="http://schemas.microsoft.com/office/drawing/2014/main" id="{BFA4E0C7-670A-4C9A-88E1-8D22BE8F7D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6" name="Rechthoek 196">
                    <a:extLst>
                      <a:ext uri="{FF2B5EF4-FFF2-40B4-BE49-F238E27FC236}">
                        <a16:creationId xmlns:a16="http://schemas.microsoft.com/office/drawing/2014/main" id="{8E78F656-EBFF-4DEC-B314-98F398A19C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7" name="Rechthoek 197">
                    <a:extLst>
                      <a:ext uri="{FF2B5EF4-FFF2-40B4-BE49-F238E27FC236}">
                        <a16:creationId xmlns:a16="http://schemas.microsoft.com/office/drawing/2014/main" id="{29E00BEB-E1BE-4A7E-9B8F-D64C911D42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8" name="Rechthoek 198">
                    <a:extLst>
                      <a:ext uri="{FF2B5EF4-FFF2-40B4-BE49-F238E27FC236}">
                        <a16:creationId xmlns:a16="http://schemas.microsoft.com/office/drawing/2014/main" id="{E9CAB5A2-B25F-480F-A8E0-AA53DFF0C8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9" name="Rechthoek 199">
                    <a:extLst>
                      <a:ext uri="{FF2B5EF4-FFF2-40B4-BE49-F238E27FC236}">
                        <a16:creationId xmlns:a16="http://schemas.microsoft.com/office/drawing/2014/main" id="{CE4DD7F2-8695-4B0E-9FB9-D8EAE629AB7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0" name="Rechthoek 200">
                    <a:extLst>
                      <a:ext uri="{FF2B5EF4-FFF2-40B4-BE49-F238E27FC236}">
                        <a16:creationId xmlns:a16="http://schemas.microsoft.com/office/drawing/2014/main" id="{A8394F9A-0CC8-4392-866B-8EC1E803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03" name="Groep 183">
                  <a:extLst>
                    <a:ext uri="{FF2B5EF4-FFF2-40B4-BE49-F238E27FC236}">
                      <a16:creationId xmlns:a16="http://schemas.microsoft.com/office/drawing/2014/main" id="{1E36D097-E123-4E14-B277-A3803542D96D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407" name="Groep 187">
                    <a:extLst>
                      <a:ext uri="{FF2B5EF4-FFF2-40B4-BE49-F238E27FC236}">
                        <a16:creationId xmlns:a16="http://schemas.microsoft.com/office/drawing/2014/main" id="{F27C4DC4-C7FA-4BF3-AADF-F4C4BF1EEB1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409" name="Rechthoek: afgeronde hoeken 189">
                      <a:extLst>
                        <a:ext uri="{FF2B5EF4-FFF2-40B4-BE49-F238E27FC236}">
                          <a16:creationId xmlns:a16="http://schemas.microsoft.com/office/drawing/2014/main" id="{45F7B51D-BCD6-49B7-90CD-D0F40D701A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0" name="Rechthoek 190">
                      <a:extLst>
                        <a:ext uri="{FF2B5EF4-FFF2-40B4-BE49-F238E27FC236}">
                          <a16:creationId xmlns:a16="http://schemas.microsoft.com/office/drawing/2014/main" id="{53F56584-9560-4766-913D-6EF7EF07C0E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1" name="Rechthoek 191">
                      <a:extLst>
                        <a:ext uri="{FF2B5EF4-FFF2-40B4-BE49-F238E27FC236}">
                          <a16:creationId xmlns:a16="http://schemas.microsoft.com/office/drawing/2014/main" id="{DC39595A-59FD-4E58-8960-E6B0E121F11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2" name="Rechthoek 192">
                      <a:extLst>
                        <a:ext uri="{FF2B5EF4-FFF2-40B4-BE49-F238E27FC236}">
                          <a16:creationId xmlns:a16="http://schemas.microsoft.com/office/drawing/2014/main" id="{5B1BD282-EEE0-4136-ABE7-00E6B5A6C27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3" name="Rechthoek 193">
                      <a:extLst>
                        <a:ext uri="{FF2B5EF4-FFF2-40B4-BE49-F238E27FC236}">
                          <a16:creationId xmlns:a16="http://schemas.microsoft.com/office/drawing/2014/main" id="{903E429D-D820-411A-87B1-8A17394A3F3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4" name="Rechthoek 194">
                      <a:extLst>
                        <a:ext uri="{FF2B5EF4-FFF2-40B4-BE49-F238E27FC236}">
                          <a16:creationId xmlns:a16="http://schemas.microsoft.com/office/drawing/2014/main" id="{1F44D2B7-E557-4D76-A02B-8AB5A88DE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408" name="Boog 188">
                    <a:extLst>
                      <a:ext uri="{FF2B5EF4-FFF2-40B4-BE49-F238E27FC236}">
                        <a16:creationId xmlns:a16="http://schemas.microsoft.com/office/drawing/2014/main" id="{484B9A3C-82F1-46D1-AE67-A90A9F8F19B0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04" name="Tekstvak 184">
                  <a:extLst>
                    <a:ext uri="{FF2B5EF4-FFF2-40B4-BE49-F238E27FC236}">
                      <a16:creationId xmlns:a16="http://schemas.microsoft.com/office/drawing/2014/main" id="{FBE067BD-80C7-431E-BB7B-ADABBEB10878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405" name="Tekstvak 185">
                  <a:extLst>
                    <a:ext uri="{FF2B5EF4-FFF2-40B4-BE49-F238E27FC236}">
                      <a16:creationId xmlns:a16="http://schemas.microsoft.com/office/drawing/2014/main" id="{26CB6CD9-7A7F-4B4C-AA2C-CFEBA1C0E9D7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406" name="Vrije vorm: vorm 186">
                  <a:extLst>
                    <a:ext uri="{FF2B5EF4-FFF2-40B4-BE49-F238E27FC236}">
                      <a16:creationId xmlns:a16="http://schemas.microsoft.com/office/drawing/2014/main" id="{BA410628-6BA8-4663-84F4-B0627CDCF6C7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96" name="Ovaal 176">
              <a:extLst>
                <a:ext uri="{FF2B5EF4-FFF2-40B4-BE49-F238E27FC236}">
                  <a16:creationId xmlns:a16="http://schemas.microsoft.com/office/drawing/2014/main" id="{9E7725B6-90A3-4103-B28B-A1C665FF51BF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97" name="Rechthoek 177">
              <a:extLst>
                <a:ext uri="{FF2B5EF4-FFF2-40B4-BE49-F238E27FC236}">
                  <a16:creationId xmlns:a16="http://schemas.microsoft.com/office/drawing/2014/main" id="{1CB50AB2-A9DC-4A05-B550-A7CD510FDCBC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213" name="Rechthoek 269">
            <a:extLst>
              <a:ext uri="{FF2B5EF4-FFF2-40B4-BE49-F238E27FC236}">
                <a16:creationId xmlns:a16="http://schemas.microsoft.com/office/drawing/2014/main" id="{F6AAA35F-DFB4-4B69-ABD1-61D9D8819D77}"/>
              </a:ext>
            </a:extLst>
          </p:cNvPr>
          <p:cNvSpPr/>
          <p:nvPr userDrawn="1"/>
        </p:nvSpPr>
        <p:spPr>
          <a:xfrm>
            <a:off x="-3318711" y="2143824"/>
            <a:ext cx="2948836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71433" marR="0" lvl="0" indent="-171433" defTabSz="914309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14" name="Rechthoek 273">
            <a:extLst>
              <a:ext uri="{FF2B5EF4-FFF2-40B4-BE49-F238E27FC236}">
                <a16:creationId xmlns:a16="http://schemas.microsoft.com/office/drawing/2014/main" id="{39BB35B2-65F1-4518-BB6F-0E75DCABB472}"/>
              </a:ext>
            </a:extLst>
          </p:cNvPr>
          <p:cNvSpPr/>
          <p:nvPr userDrawn="1"/>
        </p:nvSpPr>
        <p:spPr>
          <a:xfrm>
            <a:off x="-3263302" y="2435213"/>
            <a:ext cx="2948836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49215" marR="0" lvl="0" indent="-171433" defTabSz="914309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215" name="Rechthoek 284">
            <a:extLst>
              <a:ext uri="{FF2B5EF4-FFF2-40B4-BE49-F238E27FC236}">
                <a16:creationId xmlns:a16="http://schemas.microsoft.com/office/drawing/2014/main" id="{DC955240-D012-47A0-A721-87CE71ACE20E}"/>
              </a:ext>
            </a:extLst>
          </p:cNvPr>
          <p:cNvSpPr/>
          <p:nvPr userDrawn="1"/>
        </p:nvSpPr>
        <p:spPr>
          <a:xfrm>
            <a:off x="-3318711" y="3579903"/>
            <a:ext cx="2948836" cy="1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438106" marR="0" lvl="0" indent="-171433" defTabSz="914309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59DE6E2-9D63-9F9A-CD09-7BA8B0FCD5AB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3" name="Rechthoek 329">
              <a:extLst>
                <a:ext uri="{FF2B5EF4-FFF2-40B4-BE49-F238E27FC236}">
                  <a16:creationId xmlns:a16="http://schemas.microsoft.com/office/drawing/2014/main" id="{2980B0FD-6AAC-56E8-3461-B9094E1E57A4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4" name="Ovaal 317">
              <a:extLst>
                <a:ext uri="{FF2B5EF4-FFF2-40B4-BE49-F238E27FC236}">
                  <a16:creationId xmlns:a16="http://schemas.microsoft.com/office/drawing/2014/main" id="{7BF9C85E-0EEF-170F-48BF-2EFF5BDA69C9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hthoek 328">
              <a:extLst>
                <a:ext uri="{FF2B5EF4-FFF2-40B4-BE49-F238E27FC236}">
                  <a16:creationId xmlns:a16="http://schemas.microsoft.com/office/drawing/2014/main" id="{5BF5732E-9EE6-D1DF-91FA-98E77037B1E2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al 205">
              <a:extLst>
                <a:ext uri="{FF2B5EF4-FFF2-40B4-BE49-F238E27FC236}">
                  <a16:creationId xmlns:a16="http://schemas.microsoft.com/office/drawing/2014/main" id="{18B2B29A-A267-938B-6593-E67DA0A091FF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" name="Rechthoek 100">
              <a:extLst>
                <a:ext uri="{FF2B5EF4-FFF2-40B4-BE49-F238E27FC236}">
                  <a16:creationId xmlns:a16="http://schemas.microsoft.com/office/drawing/2014/main" id="{5422E00A-F73E-9CE8-0AD8-0BF4436FF752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3" name="Groep 276">
              <a:extLst>
                <a:ext uri="{FF2B5EF4-FFF2-40B4-BE49-F238E27FC236}">
                  <a16:creationId xmlns:a16="http://schemas.microsoft.com/office/drawing/2014/main" id="{3FD5A832-B5D0-0C36-92BE-0AAF17775992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226" name="Groep 277">
                <a:extLst>
                  <a:ext uri="{FF2B5EF4-FFF2-40B4-BE49-F238E27FC236}">
                    <a16:creationId xmlns:a16="http://schemas.microsoft.com/office/drawing/2014/main" id="{9256221A-4503-C46D-9F54-3C25EE92A86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28" name="Vrije vorm: vorm 279">
                  <a:extLst>
                    <a:ext uri="{FF2B5EF4-FFF2-40B4-BE49-F238E27FC236}">
                      <a16:creationId xmlns:a16="http://schemas.microsoft.com/office/drawing/2014/main" id="{92A0C0FE-E25B-585E-86FB-C25F9265E6E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29" name="Groep 280">
                  <a:extLst>
                    <a:ext uri="{FF2B5EF4-FFF2-40B4-BE49-F238E27FC236}">
                      <a16:creationId xmlns:a16="http://schemas.microsoft.com/office/drawing/2014/main" id="{18CA6230-A87C-CF83-FBCB-475ABD37605A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30" name="Vrije vorm: vorm 281">
                    <a:extLst>
                      <a:ext uri="{FF2B5EF4-FFF2-40B4-BE49-F238E27FC236}">
                        <a16:creationId xmlns:a16="http://schemas.microsoft.com/office/drawing/2014/main" id="{7EE88D89-74DF-99FE-A0D0-DC94B40FDF20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31" name="Vrije vorm: vorm 282">
                    <a:extLst>
                      <a:ext uri="{FF2B5EF4-FFF2-40B4-BE49-F238E27FC236}">
                        <a16:creationId xmlns:a16="http://schemas.microsoft.com/office/drawing/2014/main" id="{831F040D-5D52-1B7C-AB8E-B9AE5B609C26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27" name="Tekstvak 278">
                <a:extLst>
                  <a:ext uri="{FF2B5EF4-FFF2-40B4-BE49-F238E27FC236}">
                    <a16:creationId xmlns:a16="http://schemas.microsoft.com/office/drawing/2014/main" id="{F748B548-B23E-8E07-9813-03ED0FAEB629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4" name="Groep 283">
              <a:extLst>
                <a:ext uri="{FF2B5EF4-FFF2-40B4-BE49-F238E27FC236}">
                  <a16:creationId xmlns:a16="http://schemas.microsoft.com/office/drawing/2014/main" id="{7961552A-4C57-DD5C-90C9-5783DD3E055E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8" name="Groep 284">
                <a:extLst>
                  <a:ext uri="{FF2B5EF4-FFF2-40B4-BE49-F238E27FC236}">
                    <a16:creationId xmlns:a16="http://schemas.microsoft.com/office/drawing/2014/main" id="{9998B96F-3613-A9DA-0BC9-DBC46625858D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1" name="Groep 287">
                  <a:extLst>
                    <a:ext uri="{FF2B5EF4-FFF2-40B4-BE49-F238E27FC236}">
                      <a16:creationId xmlns:a16="http://schemas.microsoft.com/office/drawing/2014/main" id="{75C7CF46-87AB-BE38-A644-6EC46A0324D9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8" name="Groep 294">
                    <a:extLst>
                      <a:ext uri="{FF2B5EF4-FFF2-40B4-BE49-F238E27FC236}">
                        <a16:creationId xmlns:a16="http://schemas.microsoft.com/office/drawing/2014/main" id="{C09E858E-612A-395A-B2A0-732EC927042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1" name="Rechthoek 297">
                      <a:extLst>
                        <a:ext uri="{FF2B5EF4-FFF2-40B4-BE49-F238E27FC236}">
                          <a16:creationId xmlns:a16="http://schemas.microsoft.com/office/drawing/2014/main" id="{5D1AEC68-A516-8997-0D1A-E2B6798A7D3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4" name="Rechthoek 298">
                      <a:extLst>
                        <a:ext uri="{FF2B5EF4-FFF2-40B4-BE49-F238E27FC236}">
                          <a16:creationId xmlns:a16="http://schemas.microsoft.com/office/drawing/2014/main" id="{FAF2531B-7C50-C272-50EE-7DB96721CE5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" name="Ovaal 299">
                      <a:extLst>
                        <a:ext uri="{FF2B5EF4-FFF2-40B4-BE49-F238E27FC236}">
                          <a16:creationId xmlns:a16="http://schemas.microsoft.com/office/drawing/2014/main" id="{CD119091-5619-3E6E-E020-62AEAB98E1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9" name="Afbeelding 295">
                    <a:extLst>
                      <a:ext uri="{FF2B5EF4-FFF2-40B4-BE49-F238E27FC236}">
                        <a16:creationId xmlns:a16="http://schemas.microsoft.com/office/drawing/2014/main" id="{3A002F5A-4EA5-94DB-BEBC-9FB3A37EE94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0" name="Afbeelding 296">
                    <a:extLst>
                      <a:ext uri="{FF2B5EF4-FFF2-40B4-BE49-F238E27FC236}">
                        <a16:creationId xmlns:a16="http://schemas.microsoft.com/office/drawing/2014/main" id="{A065FC1A-3183-3BF6-8367-32A7A71181C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Groep 288">
                  <a:extLst>
                    <a:ext uri="{FF2B5EF4-FFF2-40B4-BE49-F238E27FC236}">
                      <a16:creationId xmlns:a16="http://schemas.microsoft.com/office/drawing/2014/main" id="{F2B9DFBC-EBD6-0449-A0C0-C826DCE0C2B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6" name="Rechthoek 292">
                    <a:extLst>
                      <a:ext uri="{FF2B5EF4-FFF2-40B4-BE49-F238E27FC236}">
                        <a16:creationId xmlns:a16="http://schemas.microsoft.com/office/drawing/2014/main" id="{700B71C6-6AAB-1F10-3CA2-249C274FA2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" name="Rechthoek 293">
                    <a:extLst>
                      <a:ext uri="{FF2B5EF4-FFF2-40B4-BE49-F238E27FC236}">
                        <a16:creationId xmlns:a16="http://schemas.microsoft.com/office/drawing/2014/main" id="{6959BD2B-66E1-95EC-4583-8F87FA8FF75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3" name="Groep 289">
                  <a:extLst>
                    <a:ext uri="{FF2B5EF4-FFF2-40B4-BE49-F238E27FC236}">
                      <a16:creationId xmlns:a16="http://schemas.microsoft.com/office/drawing/2014/main" id="{0661BC91-ED6E-08B0-01DD-F868A9D44F8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4" name="Rechthoek 290">
                    <a:extLst>
                      <a:ext uri="{FF2B5EF4-FFF2-40B4-BE49-F238E27FC236}">
                        <a16:creationId xmlns:a16="http://schemas.microsoft.com/office/drawing/2014/main" id="{D5A1A277-9A77-E799-7E1D-C5F81101F9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" name="Rechthoek 291">
                    <a:extLst>
                      <a:ext uri="{FF2B5EF4-FFF2-40B4-BE49-F238E27FC236}">
                        <a16:creationId xmlns:a16="http://schemas.microsoft.com/office/drawing/2014/main" id="{23FCFEF9-CFE6-60CA-0E54-138D585B4B5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9" name="Rechthoek 285">
                <a:extLst>
                  <a:ext uri="{FF2B5EF4-FFF2-40B4-BE49-F238E27FC236}">
                    <a16:creationId xmlns:a16="http://schemas.microsoft.com/office/drawing/2014/main" id="{5F228647-E368-7CA4-D73A-A0F86DC401A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0" name="Gelijkbenige driehoek 286">
                <a:extLst>
                  <a:ext uri="{FF2B5EF4-FFF2-40B4-BE49-F238E27FC236}">
                    <a16:creationId xmlns:a16="http://schemas.microsoft.com/office/drawing/2014/main" id="{88A07668-81F4-0769-9747-D7C914259E4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Ovaal 300">
              <a:extLst>
                <a:ext uri="{FF2B5EF4-FFF2-40B4-BE49-F238E27FC236}">
                  <a16:creationId xmlns:a16="http://schemas.microsoft.com/office/drawing/2014/main" id="{8E78FA46-EE8C-CCDE-89E3-1F6A13851CB1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301">
              <a:extLst>
                <a:ext uri="{FF2B5EF4-FFF2-40B4-BE49-F238E27FC236}">
                  <a16:creationId xmlns:a16="http://schemas.microsoft.com/office/drawing/2014/main" id="{5FD4AB28-DCF1-EC96-35DB-433383A7A9F1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Rechthoek 302">
              <a:extLst>
                <a:ext uri="{FF2B5EF4-FFF2-40B4-BE49-F238E27FC236}">
                  <a16:creationId xmlns:a16="http://schemas.microsoft.com/office/drawing/2014/main" id="{9CA52AC4-FE36-F2ED-53DB-08627DAD91F5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1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8" grpId="0" animBg="1"/>
      <p:bldP spid="50" grpId="0" animBg="1"/>
      <p:bldP spid="54" grpId="0" animBg="1"/>
      <p:bldP spid="62" grpId="0" animBg="1"/>
      <p:bldP spid="66" grpId="0" animBg="1"/>
      <p:bldP spid="4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10" presetClass="entr" presetSubtype="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>
        <p:tmplLst>
          <p:tmpl>
            <p:tnLst>
              <p:par>
                <p:cTn presetID="10" presetClass="entr" presetSubtype="0" fill="hold" nodeType="withEffect">
                  <p:stCondLst>
                    <p:cond delay="3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>
        <p:tmplLst>
          <p:tmpl>
            <p:tnLst>
              <p:par>
                <p:cTn presetID="10" presetClass="entr" presetSubtype="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10" presetClass="entr" presetSubtype="0" fill="hold" nodeType="withEffect">
                  <p:stCondLst>
                    <p:cond delay="3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Logo dia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744368"/>
            <a:ext cx="10695967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85" name="Rechthoek 11">
            <a:extLst>
              <a:ext uri="{FF2B5EF4-FFF2-40B4-BE49-F238E27FC236}">
                <a16:creationId xmlns:a16="http://schemas.microsoft.com/office/drawing/2014/main" id="{5EFDF8FA-CC90-4A7A-96CB-74676AFC6985}"/>
              </a:ext>
            </a:extLst>
          </p:cNvPr>
          <p:cNvSpPr/>
          <p:nvPr userDrawn="1"/>
        </p:nvSpPr>
        <p:spPr>
          <a:xfrm>
            <a:off x="637457" y="1590676"/>
            <a:ext cx="2668481" cy="10080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95" name="Rechthoek 12">
            <a:extLst>
              <a:ext uri="{FF2B5EF4-FFF2-40B4-BE49-F238E27FC236}">
                <a16:creationId xmlns:a16="http://schemas.microsoft.com/office/drawing/2014/main" id="{AC01E0AE-255B-4CFB-AD6B-B396E5D03726}"/>
              </a:ext>
            </a:extLst>
          </p:cNvPr>
          <p:cNvSpPr/>
          <p:nvPr userDrawn="1"/>
        </p:nvSpPr>
        <p:spPr>
          <a:xfrm>
            <a:off x="3477760" y="1590676"/>
            <a:ext cx="2679667" cy="101070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98" name="Rechthoek 13">
            <a:extLst>
              <a:ext uri="{FF2B5EF4-FFF2-40B4-BE49-F238E27FC236}">
                <a16:creationId xmlns:a16="http://schemas.microsoft.com/office/drawing/2014/main" id="{47FE56E6-8971-4B3F-A158-883941B8C9F4}"/>
              </a:ext>
            </a:extLst>
          </p:cNvPr>
          <p:cNvSpPr/>
          <p:nvPr userDrawn="1"/>
        </p:nvSpPr>
        <p:spPr>
          <a:xfrm>
            <a:off x="6332622" y="1590675"/>
            <a:ext cx="2670752" cy="100498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99" name="Rechthoek 14">
            <a:extLst>
              <a:ext uri="{FF2B5EF4-FFF2-40B4-BE49-F238E27FC236}">
                <a16:creationId xmlns:a16="http://schemas.microsoft.com/office/drawing/2014/main" id="{CE136D70-C1DF-43B1-93E6-CF1CE9389570}"/>
              </a:ext>
            </a:extLst>
          </p:cNvPr>
          <p:cNvSpPr/>
          <p:nvPr userDrawn="1"/>
        </p:nvSpPr>
        <p:spPr>
          <a:xfrm>
            <a:off x="9178569" y="1590675"/>
            <a:ext cx="2670752" cy="100498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00" name="Rechthoek 15">
            <a:extLst>
              <a:ext uri="{FF2B5EF4-FFF2-40B4-BE49-F238E27FC236}">
                <a16:creationId xmlns:a16="http://schemas.microsoft.com/office/drawing/2014/main" id="{55476A87-57C9-4D92-BC96-8AD795B10151}"/>
              </a:ext>
            </a:extLst>
          </p:cNvPr>
          <p:cNvSpPr/>
          <p:nvPr userDrawn="1"/>
        </p:nvSpPr>
        <p:spPr>
          <a:xfrm>
            <a:off x="637457" y="2770847"/>
            <a:ext cx="2671056" cy="100613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01" name="Rechthoek 16">
            <a:extLst>
              <a:ext uri="{FF2B5EF4-FFF2-40B4-BE49-F238E27FC236}">
                <a16:creationId xmlns:a16="http://schemas.microsoft.com/office/drawing/2014/main" id="{EC3B6CD1-1DB6-4FB9-96E9-2344EB3F9212}"/>
              </a:ext>
            </a:extLst>
          </p:cNvPr>
          <p:cNvSpPr/>
          <p:nvPr userDrawn="1"/>
        </p:nvSpPr>
        <p:spPr>
          <a:xfrm>
            <a:off x="3477760" y="2770847"/>
            <a:ext cx="2673002" cy="100613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02" name="Rechthoek 17">
            <a:extLst>
              <a:ext uri="{FF2B5EF4-FFF2-40B4-BE49-F238E27FC236}">
                <a16:creationId xmlns:a16="http://schemas.microsoft.com/office/drawing/2014/main" id="{0EC7402F-FEEC-4C29-B4CC-ACD8E3ABD024}"/>
              </a:ext>
            </a:extLst>
          </p:cNvPr>
          <p:cNvSpPr/>
          <p:nvPr userDrawn="1"/>
        </p:nvSpPr>
        <p:spPr>
          <a:xfrm>
            <a:off x="6332621" y="2770847"/>
            <a:ext cx="2670751" cy="100613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03" name="Rechthoek 18">
            <a:extLst>
              <a:ext uri="{FF2B5EF4-FFF2-40B4-BE49-F238E27FC236}">
                <a16:creationId xmlns:a16="http://schemas.microsoft.com/office/drawing/2014/main" id="{DB052445-C81E-4535-9EE4-356D6C695E3D}"/>
              </a:ext>
            </a:extLst>
          </p:cNvPr>
          <p:cNvSpPr/>
          <p:nvPr userDrawn="1"/>
        </p:nvSpPr>
        <p:spPr>
          <a:xfrm>
            <a:off x="9178569" y="2770847"/>
            <a:ext cx="2670751" cy="100613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04" name="Rechthoek 19">
            <a:extLst>
              <a:ext uri="{FF2B5EF4-FFF2-40B4-BE49-F238E27FC236}">
                <a16:creationId xmlns:a16="http://schemas.microsoft.com/office/drawing/2014/main" id="{BE15E779-CA34-4A96-9B2E-7E7260BEA566}"/>
              </a:ext>
            </a:extLst>
          </p:cNvPr>
          <p:cNvSpPr/>
          <p:nvPr userDrawn="1"/>
        </p:nvSpPr>
        <p:spPr>
          <a:xfrm>
            <a:off x="637456" y="3946447"/>
            <a:ext cx="2668480" cy="10148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05" name="Rechthoek 20">
            <a:extLst>
              <a:ext uri="{FF2B5EF4-FFF2-40B4-BE49-F238E27FC236}">
                <a16:creationId xmlns:a16="http://schemas.microsoft.com/office/drawing/2014/main" id="{CE30C3F5-A0D4-4251-A615-57A34AFE9FD9}"/>
              </a:ext>
            </a:extLst>
          </p:cNvPr>
          <p:cNvSpPr/>
          <p:nvPr userDrawn="1"/>
        </p:nvSpPr>
        <p:spPr>
          <a:xfrm>
            <a:off x="3476774" y="3946447"/>
            <a:ext cx="2675111" cy="10148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06" name="Rechthoek 21">
            <a:extLst>
              <a:ext uri="{FF2B5EF4-FFF2-40B4-BE49-F238E27FC236}">
                <a16:creationId xmlns:a16="http://schemas.microsoft.com/office/drawing/2014/main" id="{A440DF4B-DF67-4A56-92EB-3DC2A62FE58B}"/>
              </a:ext>
            </a:extLst>
          </p:cNvPr>
          <p:cNvSpPr/>
          <p:nvPr userDrawn="1"/>
        </p:nvSpPr>
        <p:spPr>
          <a:xfrm>
            <a:off x="6332621" y="3946447"/>
            <a:ext cx="2670751" cy="10148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07" name="Rechthoek 24">
            <a:extLst>
              <a:ext uri="{FF2B5EF4-FFF2-40B4-BE49-F238E27FC236}">
                <a16:creationId xmlns:a16="http://schemas.microsoft.com/office/drawing/2014/main" id="{0F8089E0-E463-4EA9-B90C-A29C2016B62F}"/>
              </a:ext>
            </a:extLst>
          </p:cNvPr>
          <p:cNvSpPr/>
          <p:nvPr userDrawn="1"/>
        </p:nvSpPr>
        <p:spPr>
          <a:xfrm>
            <a:off x="9178568" y="3946447"/>
            <a:ext cx="2670751" cy="10148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21" name="Tijdelijke aanduiding voor afbeelding 8">
            <a:extLst>
              <a:ext uri="{FF2B5EF4-FFF2-40B4-BE49-F238E27FC236}">
                <a16:creationId xmlns:a16="http://schemas.microsoft.com/office/drawing/2014/main" id="{0F287A25-ACAA-4572-85A5-41C1C9BBDC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3104" y="1701801"/>
            <a:ext cx="2461880" cy="785750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22" name="Tijdelijke aanduiding voor afbeelding 8">
            <a:extLst>
              <a:ext uri="{FF2B5EF4-FFF2-40B4-BE49-F238E27FC236}">
                <a16:creationId xmlns:a16="http://schemas.microsoft.com/office/drawing/2014/main" id="{B6417666-0F78-453D-AC91-A586FBD2486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585369" y="1701801"/>
            <a:ext cx="2459990" cy="785750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23" name="Tijdelijke aanduiding voor afbeelding 8">
            <a:extLst>
              <a:ext uri="{FF2B5EF4-FFF2-40B4-BE49-F238E27FC236}">
                <a16:creationId xmlns:a16="http://schemas.microsoft.com/office/drawing/2014/main" id="{AD518392-D309-462D-9512-B75FED782AB6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435666" y="1701801"/>
            <a:ext cx="2464357" cy="785750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24" name="Tijdelijke aanduiding voor afbeelding 8">
            <a:extLst>
              <a:ext uri="{FF2B5EF4-FFF2-40B4-BE49-F238E27FC236}">
                <a16:creationId xmlns:a16="http://schemas.microsoft.com/office/drawing/2014/main" id="{AE7ABF36-45B0-4001-917B-2A55971058B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281614" y="1701801"/>
            <a:ext cx="2464357" cy="785750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grpSp>
        <p:nvGrpSpPr>
          <p:cNvPr id="127" name="INSTRUCTIES">
            <a:extLst>
              <a:ext uri="{FF2B5EF4-FFF2-40B4-BE49-F238E27FC236}">
                <a16:creationId xmlns:a16="http://schemas.microsoft.com/office/drawing/2014/main" id="{8F827AA5-2722-423D-B783-6781A0329A97}"/>
              </a:ext>
            </a:extLst>
          </p:cNvPr>
          <p:cNvGrpSpPr/>
          <p:nvPr userDrawn="1"/>
        </p:nvGrpSpPr>
        <p:grpSpPr>
          <a:xfrm>
            <a:off x="-3785943" y="0"/>
            <a:ext cx="3592623" cy="5936662"/>
            <a:chOff x="-3786437" y="0"/>
            <a:chExt cx="3593091" cy="5936662"/>
          </a:xfrm>
        </p:grpSpPr>
        <p:sp>
          <p:nvSpPr>
            <p:cNvPr id="135" name="Rechthoek 329">
              <a:extLst>
                <a:ext uri="{FF2B5EF4-FFF2-40B4-BE49-F238E27FC236}">
                  <a16:creationId xmlns:a16="http://schemas.microsoft.com/office/drawing/2014/main" id="{3ECCFA54-7395-4B2F-845A-A3E2BFA013AE}"/>
                </a:ext>
              </a:extLst>
            </p:cNvPr>
            <p:cNvSpPr/>
            <p:nvPr userDrawn="1"/>
          </p:nvSpPr>
          <p:spPr>
            <a:xfrm>
              <a:off x="-3786437" y="0"/>
              <a:ext cx="3593091" cy="593666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Logo invoegen/opmaken</a:t>
              </a:r>
            </a:p>
          </p:txBody>
        </p:sp>
        <p:sp>
          <p:nvSpPr>
            <p:cNvPr id="136" name="Ovaal 317">
              <a:extLst>
                <a:ext uri="{FF2B5EF4-FFF2-40B4-BE49-F238E27FC236}">
                  <a16:creationId xmlns:a16="http://schemas.microsoft.com/office/drawing/2014/main" id="{E26A9C4B-2D04-402D-A9F5-63848C2BE112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7" name="Rechthoek 328">
              <a:extLst>
                <a:ext uri="{FF2B5EF4-FFF2-40B4-BE49-F238E27FC236}">
                  <a16:creationId xmlns:a16="http://schemas.microsoft.com/office/drawing/2014/main" id="{A32FF848-5A12-42ED-BE90-2D57EEA86D0C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het bestaande logo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 logo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38" name="Groep 156">
              <a:extLst>
                <a:ext uri="{FF2B5EF4-FFF2-40B4-BE49-F238E27FC236}">
                  <a16:creationId xmlns:a16="http://schemas.microsoft.com/office/drawing/2014/main" id="{8FD1E84B-7637-41CE-8086-9A61CF185B83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239" name="Rechthoek 159">
                <a:extLst>
                  <a:ext uri="{FF2B5EF4-FFF2-40B4-BE49-F238E27FC236}">
                    <a16:creationId xmlns:a16="http://schemas.microsoft.com/office/drawing/2014/main" id="{9A5BCDFB-C00A-4FF0-B7FC-F966BE6E0D8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0" name="Ovaal 160">
                <a:extLst>
                  <a:ext uri="{FF2B5EF4-FFF2-40B4-BE49-F238E27FC236}">
                    <a16:creationId xmlns:a16="http://schemas.microsoft.com/office/drawing/2014/main" id="{A680A480-AEEC-4E35-BEE7-19B87EBDC74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1" name="Vrije vorm: vorm 161">
                <a:extLst>
                  <a:ext uri="{FF2B5EF4-FFF2-40B4-BE49-F238E27FC236}">
                    <a16:creationId xmlns:a16="http://schemas.microsoft.com/office/drawing/2014/main" id="{D4A4717E-009A-4195-ADE4-E39F0B0B8E7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2" name="Rechthoek: afgeronde hoeken 162">
                <a:extLst>
                  <a:ext uri="{FF2B5EF4-FFF2-40B4-BE49-F238E27FC236}">
                    <a16:creationId xmlns:a16="http://schemas.microsoft.com/office/drawing/2014/main" id="{15CB2AAA-BA53-48B4-827D-CB099A3B5CC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43" name="Rechte verbindingslijn 164">
                <a:extLst>
                  <a:ext uri="{FF2B5EF4-FFF2-40B4-BE49-F238E27FC236}">
                    <a16:creationId xmlns:a16="http://schemas.microsoft.com/office/drawing/2014/main" id="{8E1840E9-01E3-49D1-B107-9CBD654894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4" name="Rechte verbindingslijn 165">
                <a:extLst>
                  <a:ext uri="{FF2B5EF4-FFF2-40B4-BE49-F238E27FC236}">
                    <a16:creationId xmlns:a16="http://schemas.microsoft.com/office/drawing/2014/main" id="{73945492-1711-4303-97F2-91F53388D441}"/>
                  </a:ext>
                </a:extLst>
              </p:cNvPr>
              <p:cNvCxnSpPr>
                <a:cxnSpLocks/>
                <a:stCxn id="24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9" name="Ovaal 166">
              <a:extLst>
                <a:ext uri="{FF2B5EF4-FFF2-40B4-BE49-F238E27FC236}">
                  <a16:creationId xmlns:a16="http://schemas.microsoft.com/office/drawing/2014/main" id="{AEA03E3E-22FB-4D41-A4BC-9D70D3DC9AE1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0" name="Rechthoek 168">
              <a:extLst>
                <a:ext uri="{FF2B5EF4-FFF2-40B4-BE49-F238E27FC236}">
                  <a16:creationId xmlns:a16="http://schemas.microsoft.com/office/drawing/2014/main" id="{AE7905D8-B8BB-4E40-862C-24EAA0B7D340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gewenste logo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1" name="Groep 170">
              <a:extLst>
                <a:ext uri="{FF2B5EF4-FFF2-40B4-BE49-F238E27FC236}">
                  <a16:creationId xmlns:a16="http://schemas.microsoft.com/office/drawing/2014/main" id="{DBA1E13E-967F-4978-8F6A-04EA3E86F231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236" name="Rechthoek 171">
                <a:extLst>
                  <a:ext uri="{FF2B5EF4-FFF2-40B4-BE49-F238E27FC236}">
                    <a16:creationId xmlns:a16="http://schemas.microsoft.com/office/drawing/2014/main" id="{C2B3548E-0116-4AFC-9012-4A0A370FAEE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237" name="Rechte verbindingslijn 173">
                <a:extLst>
                  <a:ext uri="{FF2B5EF4-FFF2-40B4-BE49-F238E27FC236}">
                    <a16:creationId xmlns:a16="http://schemas.microsoft.com/office/drawing/2014/main" id="{0D39FA85-19CD-4A3E-9C51-C19BE082CE7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8" name="Gelijkbenige driehoek 201">
                <a:extLst>
                  <a:ext uri="{FF2B5EF4-FFF2-40B4-BE49-F238E27FC236}">
                    <a16:creationId xmlns:a16="http://schemas.microsoft.com/office/drawing/2014/main" id="{825B2FFB-F7ED-4F92-995A-6C993A018D4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2" name="Ovaal 205">
              <a:extLst>
                <a:ext uri="{FF2B5EF4-FFF2-40B4-BE49-F238E27FC236}">
                  <a16:creationId xmlns:a16="http://schemas.microsoft.com/office/drawing/2014/main" id="{167B508A-33FD-4607-B386-B43B43797335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3" name="Rechthoek 206">
              <a:extLst>
                <a:ext uri="{FF2B5EF4-FFF2-40B4-BE49-F238E27FC236}">
                  <a16:creationId xmlns:a16="http://schemas.microsoft.com/office/drawing/2014/main" id="{05B8A8D6-8336-4CAA-A0BE-114470CDB9D7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8089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het logo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het logo en met de hoekjes het logokader.</a:t>
              </a:r>
            </a:p>
          </p:txBody>
        </p:sp>
        <p:grpSp>
          <p:nvGrpSpPr>
            <p:cNvPr id="144" name="Groep 207">
              <a:extLst>
                <a:ext uri="{FF2B5EF4-FFF2-40B4-BE49-F238E27FC236}">
                  <a16:creationId xmlns:a16="http://schemas.microsoft.com/office/drawing/2014/main" id="{DEAD5895-239F-499D-AA21-C84C43D92B56}"/>
                </a:ext>
              </a:extLst>
            </p:cNvPr>
            <p:cNvGrpSpPr/>
            <p:nvPr userDrawn="1"/>
          </p:nvGrpSpPr>
          <p:grpSpPr>
            <a:xfrm>
              <a:off x="-3408294" y="3470504"/>
              <a:ext cx="622283" cy="612920"/>
              <a:chOff x="12617641" y="3403239"/>
              <a:chExt cx="752963" cy="741634"/>
            </a:xfrm>
          </p:grpSpPr>
          <p:grpSp>
            <p:nvGrpSpPr>
              <p:cNvPr id="166" name="Groep 208">
                <a:extLst>
                  <a:ext uri="{FF2B5EF4-FFF2-40B4-BE49-F238E27FC236}">
                    <a16:creationId xmlns:a16="http://schemas.microsoft.com/office/drawing/2014/main" id="{B35A77FD-0001-4313-950E-17D843C11E0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69" name="Groep 211">
                  <a:extLst>
                    <a:ext uri="{FF2B5EF4-FFF2-40B4-BE49-F238E27FC236}">
                      <a16:creationId xmlns:a16="http://schemas.microsoft.com/office/drawing/2014/main" id="{BF34B65F-7A45-4AC9-98AD-0793665BBCA7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8" name="Groep 231">
                    <a:extLst>
                      <a:ext uri="{FF2B5EF4-FFF2-40B4-BE49-F238E27FC236}">
                        <a16:creationId xmlns:a16="http://schemas.microsoft.com/office/drawing/2014/main" id="{52955794-22E9-4F08-8A60-123EC965546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2" name="Rechthoek 315">
                      <a:extLst>
                        <a:ext uri="{FF2B5EF4-FFF2-40B4-BE49-F238E27FC236}">
                          <a16:creationId xmlns:a16="http://schemas.microsoft.com/office/drawing/2014/main" id="{1DA787A8-E8A8-4F16-ABEF-F31B31AB3BF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3" name="Rechthoek 316">
                      <a:extLst>
                        <a:ext uri="{FF2B5EF4-FFF2-40B4-BE49-F238E27FC236}">
                          <a16:creationId xmlns:a16="http://schemas.microsoft.com/office/drawing/2014/main" id="{1D4B50DA-A2BC-45CA-8957-DF3777BE78F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5" name="Ovaal 318">
                      <a:extLst>
                        <a:ext uri="{FF2B5EF4-FFF2-40B4-BE49-F238E27FC236}">
                          <a16:creationId xmlns:a16="http://schemas.microsoft.com/office/drawing/2014/main" id="{252C2002-5FF9-4F7B-9037-B4B2DD03D1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90" name="Afbeelding 240">
                    <a:extLst>
                      <a:ext uri="{FF2B5EF4-FFF2-40B4-BE49-F238E27FC236}">
                        <a16:creationId xmlns:a16="http://schemas.microsoft.com/office/drawing/2014/main" id="{94B90100-34CA-472A-AC5C-03B96CBE348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1" name="Afbeelding 314">
                    <a:extLst>
                      <a:ext uri="{FF2B5EF4-FFF2-40B4-BE49-F238E27FC236}">
                        <a16:creationId xmlns:a16="http://schemas.microsoft.com/office/drawing/2014/main" id="{E2E6781C-4D0C-4BCE-8712-B3D387DBD8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0" name="Groep 212">
                  <a:extLst>
                    <a:ext uri="{FF2B5EF4-FFF2-40B4-BE49-F238E27FC236}">
                      <a16:creationId xmlns:a16="http://schemas.microsoft.com/office/drawing/2014/main" id="{2616B615-73FB-4AF9-81B3-15B7DFD1538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6" name="Rechthoek 216">
                    <a:extLst>
                      <a:ext uri="{FF2B5EF4-FFF2-40B4-BE49-F238E27FC236}">
                        <a16:creationId xmlns:a16="http://schemas.microsoft.com/office/drawing/2014/main" id="{142CB7F4-0763-45B9-82D7-E7D0996274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7" name="Rechthoek 218">
                    <a:extLst>
                      <a:ext uri="{FF2B5EF4-FFF2-40B4-BE49-F238E27FC236}">
                        <a16:creationId xmlns:a16="http://schemas.microsoft.com/office/drawing/2014/main" id="{B2086C45-2496-48D4-AC39-1002B9706C8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71" name="Groep 213">
                  <a:extLst>
                    <a:ext uri="{FF2B5EF4-FFF2-40B4-BE49-F238E27FC236}">
                      <a16:creationId xmlns:a16="http://schemas.microsoft.com/office/drawing/2014/main" id="{0835ECFC-5DE5-41CB-A381-E0ABBC844A4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2" name="Rechthoek 214">
                    <a:extLst>
                      <a:ext uri="{FF2B5EF4-FFF2-40B4-BE49-F238E27FC236}">
                        <a16:creationId xmlns:a16="http://schemas.microsoft.com/office/drawing/2014/main" id="{B63B9EC2-743C-4191-9603-276ABAB03D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0" name="Rechthoek 215">
                    <a:extLst>
                      <a:ext uri="{FF2B5EF4-FFF2-40B4-BE49-F238E27FC236}">
                        <a16:creationId xmlns:a16="http://schemas.microsoft.com/office/drawing/2014/main" id="{7EEF0D01-2AA7-435C-9B78-1C02510BFBA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67" name="Rechthoek 209">
                <a:extLst>
                  <a:ext uri="{FF2B5EF4-FFF2-40B4-BE49-F238E27FC236}">
                    <a16:creationId xmlns:a16="http://schemas.microsoft.com/office/drawing/2014/main" id="{58253540-F38B-4975-99FD-B1B12002EB4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68" name="Gelijkbenige driehoek 210">
                <a:extLst>
                  <a:ext uri="{FF2B5EF4-FFF2-40B4-BE49-F238E27FC236}">
                    <a16:creationId xmlns:a16="http://schemas.microsoft.com/office/drawing/2014/main" id="{A5341961-CE46-495B-B686-EECDBC01BDA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6" name="Ovaal 106">
              <a:extLst>
                <a:ext uri="{FF2B5EF4-FFF2-40B4-BE49-F238E27FC236}">
                  <a16:creationId xmlns:a16="http://schemas.microsoft.com/office/drawing/2014/main" id="{8A3B083C-F224-46A1-8376-3F4D4F571B4B}"/>
                </a:ext>
              </a:extLst>
            </p:cNvPr>
            <p:cNvSpPr/>
            <p:nvPr userDrawn="1"/>
          </p:nvSpPr>
          <p:spPr>
            <a:xfrm>
              <a:off x="-3603587" y="426779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7" name="Rechthoek 107">
              <a:extLst>
                <a:ext uri="{FF2B5EF4-FFF2-40B4-BE49-F238E27FC236}">
                  <a16:creationId xmlns:a16="http://schemas.microsoft.com/office/drawing/2014/main" id="{3EB03D96-D5F6-4E69-9907-A1E9DB9740ED}"/>
                </a:ext>
              </a:extLst>
            </p:cNvPr>
            <p:cNvSpPr/>
            <p:nvPr userDrawn="1"/>
          </p:nvSpPr>
          <p:spPr>
            <a:xfrm>
              <a:off x="-3319415" y="4267792"/>
              <a:ext cx="2944682" cy="8127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er voor te zorgen dat het logo in zijn originele verhouding staat,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afbeeldingen’ – ‘Opmaak’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het pijltje onder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‘Aanpassen’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8" name="Groep 111">
              <a:extLst>
                <a:ext uri="{FF2B5EF4-FFF2-40B4-BE49-F238E27FC236}">
                  <a16:creationId xmlns:a16="http://schemas.microsoft.com/office/drawing/2014/main" id="{E1FAA5E4-1D22-4824-834F-C5BBF085ED5B}"/>
                </a:ext>
              </a:extLst>
            </p:cNvPr>
            <p:cNvGrpSpPr/>
            <p:nvPr userDrawn="1"/>
          </p:nvGrpSpPr>
          <p:grpSpPr>
            <a:xfrm>
              <a:off x="-3314821" y="5192208"/>
              <a:ext cx="1108877" cy="563933"/>
              <a:chOff x="-3314821" y="3885197"/>
              <a:chExt cx="1108877" cy="563933"/>
            </a:xfrm>
          </p:grpSpPr>
          <p:sp>
            <p:nvSpPr>
              <p:cNvPr id="149" name="Rechthoek 114">
                <a:extLst>
                  <a:ext uri="{FF2B5EF4-FFF2-40B4-BE49-F238E27FC236}">
                    <a16:creationId xmlns:a16="http://schemas.microsoft.com/office/drawing/2014/main" id="{208B97AE-790D-4874-B058-70CB92D39C3C}"/>
                  </a:ext>
                </a:extLst>
              </p:cNvPr>
              <p:cNvSpPr/>
              <p:nvPr userDrawn="1"/>
            </p:nvSpPr>
            <p:spPr>
              <a:xfrm>
                <a:off x="-3314821" y="3885197"/>
                <a:ext cx="105560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Rechthoek 115">
                <a:extLst>
                  <a:ext uri="{FF2B5EF4-FFF2-40B4-BE49-F238E27FC236}">
                    <a16:creationId xmlns:a16="http://schemas.microsoft.com/office/drawing/2014/main" id="{ED8CD0DE-19D7-4C52-932E-98F03862AF05}"/>
                  </a:ext>
                </a:extLst>
              </p:cNvPr>
              <p:cNvSpPr/>
              <p:nvPr userDrawn="1"/>
            </p:nvSpPr>
            <p:spPr>
              <a:xfrm>
                <a:off x="-3304718" y="4138922"/>
                <a:ext cx="1043588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1" name="Tekstvak 116">
                <a:extLst>
                  <a:ext uri="{FF2B5EF4-FFF2-40B4-BE49-F238E27FC236}">
                    <a16:creationId xmlns:a16="http://schemas.microsoft.com/office/drawing/2014/main" id="{61E49555-621F-4BC6-967A-4D29C41FA549}"/>
                  </a:ext>
                </a:extLst>
              </p:cNvPr>
              <p:cNvSpPr txBox="1"/>
              <p:nvPr userDrawn="1"/>
            </p:nvSpPr>
            <p:spPr>
              <a:xfrm>
                <a:off x="-3069820" y="3949098"/>
                <a:ext cx="794156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390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Opvullen</a:t>
                </a:r>
              </a:p>
            </p:txBody>
          </p:sp>
          <p:sp>
            <p:nvSpPr>
              <p:cNvPr id="152" name="Tekstvak 117">
                <a:extLst>
                  <a:ext uri="{FF2B5EF4-FFF2-40B4-BE49-F238E27FC236}">
                    <a16:creationId xmlns:a16="http://schemas.microsoft.com/office/drawing/2014/main" id="{5A6E884D-D1BE-4AD0-8A46-EE405A8E4AA1}"/>
                  </a:ext>
                </a:extLst>
              </p:cNvPr>
              <p:cNvSpPr txBox="1"/>
              <p:nvPr userDrawn="1"/>
            </p:nvSpPr>
            <p:spPr>
              <a:xfrm>
                <a:off x="-3069819" y="4199018"/>
                <a:ext cx="800912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390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Aanpassen</a:t>
                </a:r>
              </a:p>
            </p:txBody>
          </p:sp>
          <p:sp>
            <p:nvSpPr>
              <p:cNvPr id="153" name="Vrije vorm: vorm 118">
                <a:extLst>
                  <a:ext uri="{FF2B5EF4-FFF2-40B4-BE49-F238E27FC236}">
                    <a16:creationId xmlns:a16="http://schemas.microsoft.com/office/drawing/2014/main" id="{06E6CE46-7886-47AC-9E0A-3AC79B31373B}"/>
                  </a:ext>
                </a:extLst>
              </p:cNvPr>
              <p:cNvSpPr/>
              <p:nvPr userDrawn="1"/>
            </p:nvSpPr>
            <p:spPr>
              <a:xfrm>
                <a:off x="-2303506" y="426913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4" name="Groep 119">
                <a:extLst>
                  <a:ext uri="{FF2B5EF4-FFF2-40B4-BE49-F238E27FC236}">
                    <a16:creationId xmlns:a16="http://schemas.microsoft.com/office/drawing/2014/main" id="{61EF43B0-7D27-4E0A-B618-A1E2C69C937E}"/>
                  </a:ext>
                </a:extLst>
              </p:cNvPr>
              <p:cNvGrpSpPr/>
              <p:nvPr userDrawn="1"/>
            </p:nvGrpSpPr>
            <p:grpSpPr>
              <a:xfrm>
                <a:off x="-3254609" y="3946178"/>
                <a:ext cx="184194" cy="143334"/>
                <a:chOff x="6218544" y="2402421"/>
                <a:chExt cx="144156" cy="112178"/>
              </a:xfrm>
            </p:grpSpPr>
            <p:sp>
              <p:nvSpPr>
                <p:cNvPr id="160" name="Rechthoek 125">
                  <a:extLst>
                    <a:ext uri="{FF2B5EF4-FFF2-40B4-BE49-F238E27FC236}">
                      <a16:creationId xmlns:a16="http://schemas.microsoft.com/office/drawing/2014/main" id="{A4F1F94A-7832-42C5-A1DC-3F5C705CDF71}"/>
                    </a:ext>
                  </a:extLst>
                </p:cNvPr>
                <p:cNvSpPr/>
                <p:nvPr userDrawn="1"/>
              </p:nvSpPr>
              <p:spPr>
                <a:xfrm>
                  <a:off x="6218544" y="2414588"/>
                  <a:ext cx="144156" cy="100011"/>
                </a:xfrm>
                <a:prstGeom prst="rect">
                  <a:avLst/>
                </a:prstGeom>
                <a:solidFill>
                  <a:schemeClr val="bg1"/>
                </a:solidFill>
                <a:ln w="12700" cap="rnd" cmpd="sng" algn="ctr">
                  <a:solidFill>
                    <a:srgbClr val="818181"/>
                  </a:solidFill>
                  <a:prstDash val="sysDash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Rechthoek 47">
                  <a:extLst>
                    <a:ext uri="{FF2B5EF4-FFF2-40B4-BE49-F238E27FC236}">
                      <a16:creationId xmlns:a16="http://schemas.microsoft.com/office/drawing/2014/main" id="{9286C94C-B51A-40EF-9FCC-F0231186F532}"/>
                    </a:ext>
                  </a:extLst>
                </p:cNvPr>
                <p:cNvSpPr/>
                <p:nvPr userDrawn="1"/>
              </p:nvSpPr>
              <p:spPr>
                <a:xfrm>
                  <a:off x="6224587" y="2445544"/>
                  <a:ext cx="95251" cy="64805"/>
                </a:xfrm>
                <a:custGeom>
                  <a:avLst/>
                  <a:gdLst>
                    <a:gd name="connsiteX0" fmla="*/ 0 w 148606"/>
                    <a:gd name="connsiteY0" fmla="*/ 0 h 148606"/>
                    <a:gd name="connsiteX1" fmla="*/ 148606 w 148606"/>
                    <a:gd name="connsiteY1" fmla="*/ 0 h 148606"/>
                    <a:gd name="connsiteX2" fmla="*/ 148606 w 148606"/>
                    <a:gd name="connsiteY2" fmla="*/ 148606 h 148606"/>
                    <a:gd name="connsiteX3" fmla="*/ 0 w 148606"/>
                    <a:gd name="connsiteY3" fmla="*/ 148606 h 148606"/>
                    <a:gd name="connsiteX4" fmla="*/ 0 w 148606"/>
                    <a:gd name="connsiteY4" fmla="*/ 0 h 148606"/>
                    <a:gd name="connsiteX0" fmla="*/ 0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0 w 148606"/>
                    <a:gd name="connsiteY3" fmla="*/ 0 h 148606"/>
                    <a:gd name="connsiteX0" fmla="*/ 66675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66675 w 148606"/>
                    <a:gd name="connsiteY3" fmla="*/ 0 h 148606"/>
                    <a:gd name="connsiteX0" fmla="*/ 71437 w 148606"/>
                    <a:gd name="connsiteY0" fmla="*/ 0 h 120031"/>
                    <a:gd name="connsiteX1" fmla="*/ 148606 w 148606"/>
                    <a:gd name="connsiteY1" fmla="*/ 120031 h 120031"/>
                    <a:gd name="connsiteX2" fmla="*/ 0 w 148606"/>
                    <a:gd name="connsiteY2" fmla="*/ 120031 h 120031"/>
                    <a:gd name="connsiteX3" fmla="*/ 71437 w 148606"/>
                    <a:gd name="connsiteY3" fmla="*/ 0 h 120031"/>
                    <a:gd name="connsiteX0" fmla="*/ 73234 w 151858"/>
                    <a:gd name="connsiteY0" fmla="*/ 0 h 120031"/>
                    <a:gd name="connsiteX1" fmla="*/ 150403 w 151858"/>
                    <a:gd name="connsiteY1" fmla="*/ 120031 h 120031"/>
                    <a:gd name="connsiteX2" fmla="*/ 1797 w 151858"/>
                    <a:gd name="connsiteY2" fmla="*/ 120031 h 120031"/>
                    <a:gd name="connsiteX3" fmla="*/ 73234 w 151858"/>
                    <a:gd name="connsiteY3" fmla="*/ 0 h 120031"/>
                    <a:gd name="connsiteX0" fmla="*/ 73583 w 152474"/>
                    <a:gd name="connsiteY0" fmla="*/ 40 h 120071"/>
                    <a:gd name="connsiteX1" fmla="*/ 150752 w 152474"/>
                    <a:gd name="connsiteY1" fmla="*/ 120071 h 120071"/>
                    <a:gd name="connsiteX2" fmla="*/ 2146 w 152474"/>
                    <a:gd name="connsiteY2" fmla="*/ 120071 h 120071"/>
                    <a:gd name="connsiteX3" fmla="*/ 73583 w 152474"/>
                    <a:gd name="connsiteY3" fmla="*/ 40 h 120071"/>
                    <a:gd name="connsiteX0" fmla="*/ 73583 w 152474"/>
                    <a:gd name="connsiteY0" fmla="*/ 35 h 136734"/>
                    <a:gd name="connsiteX1" fmla="*/ 150752 w 152474"/>
                    <a:gd name="connsiteY1" fmla="*/ 136734 h 136734"/>
                    <a:gd name="connsiteX2" fmla="*/ 2146 w 152474"/>
                    <a:gd name="connsiteY2" fmla="*/ 136734 h 136734"/>
                    <a:gd name="connsiteX3" fmla="*/ 73583 w 152474"/>
                    <a:gd name="connsiteY3" fmla="*/ 35 h 13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74" h="136734">
                      <a:moveTo>
                        <a:pt x="73583" y="35"/>
                      </a:moveTo>
                      <a:cubicBezTo>
                        <a:pt x="110257" y="-2347"/>
                        <a:pt x="162658" y="116729"/>
                        <a:pt x="150752" y="136734"/>
                      </a:cubicBezTo>
                      <a:lnTo>
                        <a:pt x="2146" y="136734"/>
                      </a:lnTo>
                      <a:cubicBezTo>
                        <a:pt x="-10716" y="116729"/>
                        <a:pt x="36909" y="2417"/>
                        <a:pt x="73583" y="35"/>
                      </a:cubicBezTo>
                      <a:close/>
                    </a:path>
                  </a:pathLst>
                </a:cu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Rechthoek 47">
                  <a:extLst>
                    <a:ext uri="{FF2B5EF4-FFF2-40B4-BE49-F238E27FC236}">
                      <a16:creationId xmlns:a16="http://schemas.microsoft.com/office/drawing/2014/main" id="{FA88F7A9-FD9A-4609-9E7A-ABC8353F32BE}"/>
                    </a:ext>
                  </a:extLst>
                </p:cNvPr>
                <p:cNvSpPr/>
                <p:nvPr userDrawn="1"/>
              </p:nvSpPr>
              <p:spPr>
                <a:xfrm>
                  <a:off x="6296025" y="2457450"/>
                  <a:ext cx="64294" cy="52388"/>
                </a:xfrm>
                <a:custGeom>
                  <a:avLst/>
                  <a:gdLst>
                    <a:gd name="connsiteX0" fmla="*/ 0 w 148606"/>
                    <a:gd name="connsiteY0" fmla="*/ 0 h 148606"/>
                    <a:gd name="connsiteX1" fmla="*/ 148606 w 148606"/>
                    <a:gd name="connsiteY1" fmla="*/ 0 h 148606"/>
                    <a:gd name="connsiteX2" fmla="*/ 148606 w 148606"/>
                    <a:gd name="connsiteY2" fmla="*/ 148606 h 148606"/>
                    <a:gd name="connsiteX3" fmla="*/ 0 w 148606"/>
                    <a:gd name="connsiteY3" fmla="*/ 148606 h 148606"/>
                    <a:gd name="connsiteX4" fmla="*/ 0 w 148606"/>
                    <a:gd name="connsiteY4" fmla="*/ 0 h 148606"/>
                    <a:gd name="connsiteX0" fmla="*/ 0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0 w 148606"/>
                    <a:gd name="connsiteY3" fmla="*/ 0 h 148606"/>
                    <a:gd name="connsiteX0" fmla="*/ 66675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66675 w 148606"/>
                    <a:gd name="connsiteY3" fmla="*/ 0 h 148606"/>
                    <a:gd name="connsiteX0" fmla="*/ 71437 w 148606"/>
                    <a:gd name="connsiteY0" fmla="*/ 0 h 120031"/>
                    <a:gd name="connsiteX1" fmla="*/ 148606 w 148606"/>
                    <a:gd name="connsiteY1" fmla="*/ 120031 h 120031"/>
                    <a:gd name="connsiteX2" fmla="*/ 0 w 148606"/>
                    <a:gd name="connsiteY2" fmla="*/ 120031 h 120031"/>
                    <a:gd name="connsiteX3" fmla="*/ 71437 w 148606"/>
                    <a:gd name="connsiteY3" fmla="*/ 0 h 120031"/>
                    <a:gd name="connsiteX0" fmla="*/ 73234 w 151858"/>
                    <a:gd name="connsiteY0" fmla="*/ 0 h 120031"/>
                    <a:gd name="connsiteX1" fmla="*/ 150403 w 151858"/>
                    <a:gd name="connsiteY1" fmla="*/ 120031 h 120031"/>
                    <a:gd name="connsiteX2" fmla="*/ 1797 w 151858"/>
                    <a:gd name="connsiteY2" fmla="*/ 120031 h 120031"/>
                    <a:gd name="connsiteX3" fmla="*/ 73234 w 151858"/>
                    <a:gd name="connsiteY3" fmla="*/ 0 h 120031"/>
                    <a:gd name="connsiteX0" fmla="*/ 73583 w 152474"/>
                    <a:gd name="connsiteY0" fmla="*/ 40 h 120071"/>
                    <a:gd name="connsiteX1" fmla="*/ 150752 w 152474"/>
                    <a:gd name="connsiteY1" fmla="*/ 120071 h 120071"/>
                    <a:gd name="connsiteX2" fmla="*/ 2146 w 152474"/>
                    <a:gd name="connsiteY2" fmla="*/ 120071 h 120071"/>
                    <a:gd name="connsiteX3" fmla="*/ 73583 w 152474"/>
                    <a:gd name="connsiteY3" fmla="*/ 40 h 120071"/>
                    <a:gd name="connsiteX0" fmla="*/ 73583 w 152474"/>
                    <a:gd name="connsiteY0" fmla="*/ 35 h 136734"/>
                    <a:gd name="connsiteX1" fmla="*/ 150752 w 152474"/>
                    <a:gd name="connsiteY1" fmla="*/ 136734 h 136734"/>
                    <a:gd name="connsiteX2" fmla="*/ 2146 w 152474"/>
                    <a:gd name="connsiteY2" fmla="*/ 136734 h 136734"/>
                    <a:gd name="connsiteX3" fmla="*/ 73583 w 152474"/>
                    <a:gd name="connsiteY3" fmla="*/ 35 h 13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74" h="136734">
                      <a:moveTo>
                        <a:pt x="73583" y="35"/>
                      </a:moveTo>
                      <a:cubicBezTo>
                        <a:pt x="110257" y="-2347"/>
                        <a:pt x="162658" y="116729"/>
                        <a:pt x="150752" y="136734"/>
                      </a:cubicBezTo>
                      <a:lnTo>
                        <a:pt x="2146" y="136734"/>
                      </a:lnTo>
                      <a:cubicBezTo>
                        <a:pt x="-10716" y="116729"/>
                        <a:pt x="36909" y="2417"/>
                        <a:pt x="73583" y="35"/>
                      </a:cubicBezTo>
                      <a:close/>
                    </a:path>
                  </a:pathLst>
                </a:cu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3" name="Koorde 128">
                  <a:extLst>
                    <a:ext uri="{FF2B5EF4-FFF2-40B4-BE49-F238E27FC236}">
                      <a16:creationId xmlns:a16="http://schemas.microsoft.com/office/drawing/2014/main" id="{7C0D9AB2-B4FA-4F18-ADA5-1E3E2CEE31AA}"/>
                    </a:ext>
                  </a:extLst>
                </p:cNvPr>
                <p:cNvSpPr/>
                <p:nvPr userDrawn="1"/>
              </p:nvSpPr>
              <p:spPr>
                <a:xfrm>
                  <a:off x="6290536" y="2402421"/>
                  <a:ext cx="37785" cy="37785"/>
                </a:xfrm>
                <a:prstGeom prst="chord">
                  <a:avLst>
                    <a:gd name="adj1" fmla="val 21457318"/>
                    <a:gd name="adj2" fmla="val 11002272"/>
                  </a:avLst>
                </a:prstGeom>
                <a:solidFill>
                  <a:srgbClr val="E9C0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5" name="Groep 120">
                <a:extLst>
                  <a:ext uri="{FF2B5EF4-FFF2-40B4-BE49-F238E27FC236}">
                    <a16:creationId xmlns:a16="http://schemas.microsoft.com/office/drawing/2014/main" id="{2C09739C-8789-451C-8ED2-281513541438}"/>
                  </a:ext>
                </a:extLst>
              </p:cNvPr>
              <p:cNvGrpSpPr/>
              <p:nvPr userDrawn="1"/>
            </p:nvGrpSpPr>
            <p:grpSpPr>
              <a:xfrm>
                <a:off x="-3254609" y="4199853"/>
                <a:ext cx="184194" cy="124747"/>
                <a:chOff x="6218544" y="2636044"/>
                <a:chExt cx="144156" cy="97631"/>
              </a:xfrm>
            </p:grpSpPr>
            <p:sp>
              <p:nvSpPr>
                <p:cNvPr id="156" name="Rechthoek 121">
                  <a:extLst>
                    <a:ext uri="{FF2B5EF4-FFF2-40B4-BE49-F238E27FC236}">
                      <a16:creationId xmlns:a16="http://schemas.microsoft.com/office/drawing/2014/main" id="{70EA0C0C-6B75-4920-80DA-246504CAC04B}"/>
                    </a:ext>
                  </a:extLst>
                </p:cNvPr>
                <p:cNvSpPr/>
                <p:nvPr userDrawn="1"/>
              </p:nvSpPr>
              <p:spPr>
                <a:xfrm>
                  <a:off x="6218544" y="2636044"/>
                  <a:ext cx="144156" cy="92869"/>
                </a:xfrm>
                <a:prstGeom prst="rect">
                  <a:avLst/>
                </a:prstGeom>
                <a:solidFill>
                  <a:schemeClr val="bg1"/>
                </a:solidFill>
                <a:ln w="12700" cap="rnd" cmpd="sng" algn="ctr">
                  <a:solidFill>
                    <a:srgbClr val="818181"/>
                  </a:solidFill>
                  <a:prstDash val="sysDash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 122">
                  <a:extLst>
                    <a:ext uri="{FF2B5EF4-FFF2-40B4-BE49-F238E27FC236}">
                      <a16:creationId xmlns:a16="http://schemas.microsoft.com/office/drawing/2014/main" id="{3E08B3F9-A91B-4254-AF6A-A7FFDF2C3986}"/>
                    </a:ext>
                  </a:extLst>
                </p:cNvPr>
                <p:cNvSpPr/>
                <p:nvPr userDrawn="1"/>
              </p:nvSpPr>
              <p:spPr>
                <a:xfrm>
                  <a:off x="6249409" y="2636045"/>
                  <a:ext cx="85725" cy="97630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B7B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Ovaal 123">
                  <a:extLst>
                    <a:ext uri="{FF2B5EF4-FFF2-40B4-BE49-F238E27FC236}">
                      <a16:creationId xmlns:a16="http://schemas.microsoft.com/office/drawing/2014/main" id="{E9E000E0-5EC8-4A19-89E1-473D77D1C6DF}"/>
                    </a:ext>
                  </a:extLst>
                </p:cNvPr>
                <p:cNvSpPr/>
                <p:nvPr userDrawn="1"/>
              </p:nvSpPr>
              <p:spPr>
                <a:xfrm>
                  <a:off x="6297938" y="2655636"/>
                  <a:ext cx="21328" cy="21328"/>
                </a:xfrm>
                <a:prstGeom prst="ellipse">
                  <a:avLst/>
                </a:prstGeom>
                <a:solidFill>
                  <a:srgbClr val="E9C0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47">
                  <a:extLst>
                    <a:ext uri="{FF2B5EF4-FFF2-40B4-BE49-F238E27FC236}">
                      <a16:creationId xmlns:a16="http://schemas.microsoft.com/office/drawing/2014/main" id="{AFAABA9D-E878-4344-A23A-85CA9923EB58}"/>
                    </a:ext>
                  </a:extLst>
                </p:cNvPr>
                <p:cNvSpPr/>
                <p:nvPr userDrawn="1"/>
              </p:nvSpPr>
              <p:spPr>
                <a:xfrm>
                  <a:off x="6261434" y="2675670"/>
                  <a:ext cx="45896" cy="37785"/>
                </a:xfrm>
                <a:custGeom>
                  <a:avLst/>
                  <a:gdLst>
                    <a:gd name="connsiteX0" fmla="*/ 0 w 148606"/>
                    <a:gd name="connsiteY0" fmla="*/ 0 h 148606"/>
                    <a:gd name="connsiteX1" fmla="*/ 148606 w 148606"/>
                    <a:gd name="connsiteY1" fmla="*/ 0 h 148606"/>
                    <a:gd name="connsiteX2" fmla="*/ 148606 w 148606"/>
                    <a:gd name="connsiteY2" fmla="*/ 148606 h 148606"/>
                    <a:gd name="connsiteX3" fmla="*/ 0 w 148606"/>
                    <a:gd name="connsiteY3" fmla="*/ 148606 h 148606"/>
                    <a:gd name="connsiteX4" fmla="*/ 0 w 148606"/>
                    <a:gd name="connsiteY4" fmla="*/ 0 h 148606"/>
                    <a:gd name="connsiteX0" fmla="*/ 0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0 w 148606"/>
                    <a:gd name="connsiteY3" fmla="*/ 0 h 148606"/>
                    <a:gd name="connsiteX0" fmla="*/ 66675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66675 w 148606"/>
                    <a:gd name="connsiteY3" fmla="*/ 0 h 148606"/>
                    <a:gd name="connsiteX0" fmla="*/ 71437 w 148606"/>
                    <a:gd name="connsiteY0" fmla="*/ 0 h 120031"/>
                    <a:gd name="connsiteX1" fmla="*/ 148606 w 148606"/>
                    <a:gd name="connsiteY1" fmla="*/ 120031 h 120031"/>
                    <a:gd name="connsiteX2" fmla="*/ 0 w 148606"/>
                    <a:gd name="connsiteY2" fmla="*/ 120031 h 120031"/>
                    <a:gd name="connsiteX3" fmla="*/ 71437 w 148606"/>
                    <a:gd name="connsiteY3" fmla="*/ 0 h 120031"/>
                    <a:gd name="connsiteX0" fmla="*/ 73234 w 151858"/>
                    <a:gd name="connsiteY0" fmla="*/ 0 h 120031"/>
                    <a:gd name="connsiteX1" fmla="*/ 150403 w 151858"/>
                    <a:gd name="connsiteY1" fmla="*/ 120031 h 120031"/>
                    <a:gd name="connsiteX2" fmla="*/ 1797 w 151858"/>
                    <a:gd name="connsiteY2" fmla="*/ 120031 h 120031"/>
                    <a:gd name="connsiteX3" fmla="*/ 73234 w 151858"/>
                    <a:gd name="connsiteY3" fmla="*/ 0 h 120031"/>
                    <a:gd name="connsiteX0" fmla="*/ 73583 w 152474"/>
                    <a:gd name="connsiteY0" fmla="*/ 40 h 120071"/>
                    <a:gd name="connsiteX1" fmla="*/ 150752 w 152474"/>
                    <a:gd name="connsiteY1" fmla="*/ 120071 h 120071"/>
                    <a:gd name="connsiteX2" fmla="*/ 2146 w 152474"/>
                    <a:gd name="connsiteY2" fmla="*/ 120071 h 120071"/>
                    <a:gd name="connsiteX3" fmla="*/ 73583 w 152474"/>
                    <a:gd name="connsiteY3" fmla="*/ 40 h 120071"/>
                    <a:gd name="connsiteX0" fmla="*/ 73583 w 152474"/>
                    <a:gd name="connsiteY0" fmla="*/ 35 h 136734"/>
                    <a:gd name="connsiteX1" fmla="*/ 150752 w 152474"/>
                    <a:gd name="connsiteY1" fmla="*/ 136734 h 136734"/>
                    <a:gd name="connsiteX2" fmla="*/ 2146 w 152474"/>
                    <a:gd name="connsiteY2" fmla="*/ 136734 h 136734"/>
                    <a:gd name="connsiteX3" fmla="*/ 73583 w 152474"/>
                    <a:gd name="connsiteY3" fmla="*/ 35 h 13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74" h="136734">
                      <a:moveTo>
                        <a:pt x="73583" y="35"/>
                      </a:moveTo>
                      <a:cubicBezTo>
                        <a:pt x="110257" y="-2347"/>
                        <a:pt x="162658" y="116729"/>
                        <a:pt x="150752" y="136734"/>
                      </a:cubicBezTo>
                      <a:lnTo>
                        <a:pt x="2146" y="136734"/>
                      </a:lnTo>
                      <a:cubicBezTo>
                        <a:pt x="-10716" y="116729"/>
                        <a:pt x="36909" y="2417"/>
                        <a:pt x="73583" y="35"/>
                      </a:cubicBezTo>
                      <a:close/>
                    </a:path>
                  </a:pathLst>
                </a:cu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45" name="Tijdelijke aanduiding voor afbeelding 8">
            <a:extLst>
              <a:ext uri="{FF2B5EF4-FFF2-40B4-BE49-F238E27FC236}">
                <a16:creationId xmlns:a16="http://schemas.microsoft.com/office/drawing/2014/main" id="{59BBA46C-CDFD-4EE8-87C1-64B373C14067}"/>
              </a:ext>
            </a:extLst>
          </p:cNvPr>
          <p:cNvSpPr>
            <a:spLocks noGrp="1"/>
          </p:cNvSpPr>
          <p:nvPr userDrawn="1">
            <p:ph type="pic" sz="quarter" idx="48" hasCustomPrompt="1"/>
          </p:nvPr>
        </p:nvSpPr>
        <p:spPr>
          <a:xfrm>
            <a:off x="743103" y="2883124"/>
            <a:ext cx="2461880" cy="785752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46" name="Tijdelijke aanduiding voor afbeelding 8">
            <a:extLst>
              <a:ext uri="{FF2B5EF4-FFF2-40B4-BE49-F238E27FC236}">
                <a16:creationId xmlns:a16="http://schemas.microsoft.com/office/drawing/2014/main" id="{DB5DB668-BB5D-45A6-82A6-756BE53A3AE9}"/>
              </a:ext>
            </a:extLst>
          </p:cNvPr>
          <p:cNvSpPr>
            <a:spLocks noGrp="1"/>
          </p:cNvSpPr>
          <p:nvPr userDrawn="1">
            <p:ph type="pic" sz="quarter" idx="49" hasCustomPrompt="1"/>
          </p:nvPr>
        </p:nvSpPr>
        <p:spPr>
          <a:xfrm>
            <a:off x="3585369" y="2883124"/>
            <a:ext cx="2459990" cy="785752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47" name="Tijdelijke aanduiding voor afbeelding 8">
            <a:extLst>
              <a:ext uri="{FF2B5EF4-FFF2-40B4-BE49-F238E27FC236}">
                <a16:creationId xmlns:a16="http://schemas.microsoft.com/office/drawing/2014/main" id="{9BB6A0B6-6F16-4F12-9A05-E3ABFAD010AA}"/>
              </a:ext>
            </a:extLst>
          </p:cNvPr>
          <p:cNvSpPr>
            <a:spLocks noGrp="1"/>
          </p:cNvSpPr>
          <p:nvPr userDrawn="1">
            <p:ph type="pic" sz="quarter" idx="50" hasCustomPrompt="1"/>
          </p:nvPr>
        </p:nvSpPr>
        <p:spPr>
          <a:xfrm>
            <a:off x="6435665" y="2883124"/>
            <a:ext cx="2464359" cy="785752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48" name="Tijdelijke aanduiding voor afbeelding 8">
            <a:extLst>
              <a:ext uri="{FF2B5EF4-FFF2-40B4-BE49-F238E27FC236}">
                <a16:creationId xmlns:a16="http://schemas.microsoft.com/office/drawing/2014/main" id="{7426F7E9-492B-4AB2-A674-136E05FE34E3}"/>
              </a:ext>
            </a:extLst>
          </p:cNvPr>
          <p:cNvSpPr>
            <a:spLocks noGrp="1"/>
          </p:cNvSpPr>
          <p:nvPr userDrawn="1">
            <p:ph type="pic" sz="quarter" idx="51" hasCustomPrompt="1"/>
          </p:nvPr>
        </p:nvSpPr>
        <p:spPr>
          <a:xfrm>
            <a:off x="9281613" y="2883124"/>
            <a:ext cx="2464357" cy="785752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49" name="Tijdelijke aanduiding voor afbeelding 8">
            <a:extLst>
              <a:ext uri="{FF2B5EF4-FFF2-40B4-BE49-F238E27FC236}">
                <a16:creationId xmlns:a16="http://schemas.microsoft.com/office/drawing/2014/main" id="{9B188242-658D-4F1A-97AB-69E0DDC00301}"/>
              </a:ext>
            </a:extLst>
          </p:cNvPr>
          <p:cNvSpPr>
            <a:spLocks noGrp="1"/>
          </p:cNvSpPr>
          <p:nvPr userDrawn="1">
            <p:ph type="pic" sz="quarter" idx="52" hasCustomPrompt="1"/>
          </p:nvPr>
        </p:nvSpPr>
        <p:spPr>
          <a:xfrm>
            <a:off x="746632" y="4066519"/>
            <a:ext cx="2413018" cy="783490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50" name="Tijdelijke aanduiding voor afbeelding 8">
            <a:extLst>
              <a:ext uri="{FF2B5EF4-FFF2-40B4-BE49-F238E27FC236}">
                <a16:creationId xmlns:a16="http://schemas.microsoft.com/office/drawing/2014/main" id="{A9F078A9-0024-4E24-B55B-0B3BDB8A959C}"/>
              </a:ext>
            </a:extLst>
          </p:cNvPr>
          <p:cNvSpPr>
            <a:spLocks noGrp="1"/>
          </p:cNvSpPr>
          <p:nvPr userDrawn="1">
            <p:ph type="pic" sz="quarter" idx="53" hasCustomPrompt="1"/>
          </p:nvPr>
        </p:nvSpPr>
        <p:spPr>
          <a:xfrm>
            <a:off x="3608855" y="4066519"/>
            <a:ext cx="2413018" cy="783490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51" name="Tijdelijke aanduiding voor afbeelding 8">
            <a:extLst>
              <a:ext uri="{FF2B5EF4-FFF2-40B4-BE49-F238E27FC236}">
                <a16:creationId xmlns:a16="http://schemas.microsoft.com/office/drawing/2014/main" id="{7D39AA92-9AE3-48F3-8AD4-51822C0FFAAF}"/>
              </a:ext>
            </a:extLst>
          </p:cNvPr>
          <p:cNvSpPr>
            <a:spLocks noGrp="1"/>
          </p:cNvSpPr>
          <p:nvPr userDrawn="1">
            <p:ph type="pic" sz="quarter" idx="54" hasCustomPrompt="1"/>
          </p:nvPr>
        </p:nvSpPr>
        <p:spPr>
          <a:xfrm>
            <a:off x="6470047" y="4066519"/>
            <a:ext cx="2427302" cy="783490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52" name="Tijdelijke aanduiding voor afbeelding 8">
            <a:extLst>
              <a:ext uri="{FF2B5EF4-FFF2-40B4-BE49-F238E27FC236}">
                <a16:creationId xmlns:a16="http://schemas.microsoft.com/office/drawing/2014/main" id="{30580482-794E-4C25-BAE5-C1D9D69A9BC4}"/>
              </a:ext>
            </a:extLst>
          </p:cNvPr>
          <p:cNvSpPr>
            <a:spLocks noGrp="1"/>
          </p:cNvSpPr>
          <p:nvPr userDrawn="1">
            <p:ph type="pic" sz="quarter" idx="55" hasCustomPrompt="1"/>
          </p:nvPr>
        </p:nvSpPr>
        <p:spPr>
          <a:xfrm>
            <a:off x="9281613" y="4066519"/>
            <a:ext cx="2464355" cy="783490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21" name="Rechthoek 19">
            <a:extLst>
              <a:ext uri="{FF2B5EF4-FFF2-40B4-BE49-F238E27FC236}">
                <a16:creationId xmlns:a16="http://schemas.microsoft.com/office/drawing/2014/main" id="{551EBA93-3AD8-432F-A343-0806D867A542}"/>
              </a:ext>
            </a:extLst>
          </p:cNvPr>
          <p:cNvSpPr/>
          <p:nvPr userDrawn="1"/>
        </p:nvSpPr>
        <p:spPr>
          <a:xfrm>
            <a:off x="637456" y="5129033"/>
            <a:ext cx="2668480" cy="10148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22" name="Rechthoek 20">
            <a:extLst>
              <a:ext uri="{FF2B5EF4-FFF2-40B4-BE49-F238E27FC236}">
                <a16:creationId xmlns:a16="http://schemas.microsoft.com/office/drawing/2014/main" id="{50F7DF39-789E-4F7D-AA23-1C614C45EFB8}"/>
              </a:ext>
            </a:extLst>
          </p:cNvPr>
          <p:cNvSpPr/>
          <p:nvPr userDrawn="1"/>
        </p:nvSpPr>
        <p:spPr>
          <a:xfrm>
            <a:off x="3476774" y="5129033"/>
            <a:ext cx="2675111" cy="10148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23" name="Rechthoek 21">
            <a:extLst>
              <a:ext uri="{FF2B5EF4-FFF2-40B4-BE49-F238E27FC236}">
                <a16:creationId xmlns:a16="http://schemas.microsoft.com/office/drawing/2014/main" id="{2E060356-22FA-4767-96E4-10786C9BB2FE}"/>
              </a:ext>
            </a:extLst>
          </p:cNvPr>
          <p:cNvSpPr/>
          <p:nvPr userDrawn="1"/>
        </p:nvSpPr>
        <p:spPr>
          <a:xfrm>
            <a:off x="6332621" y="5129033"/>
            <a:ext cx="2670751" cy="10148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24" name="Rechthoek 24">
            <a:extLst>
              <a:ext uri="{FF2B5EF4-FFF2-40B4-BE49-F238E27FC236}">
                <a16:creationId xmlns:a16="http://schemas.microsoft.com/office/drawing/2014/main" id="{F88E3B02-66C4-493E-9836-0C5A9FA29FA8}"/>
              </a:ext>
            </a:extLst>
          </p:cNvPr>
          <p:cNvSpPr/>
          <p:nvPr userDrawn="1"/>
        </p:nvSpPr>
        <p:spPr>
          <a:xfrm>
            <a:off x="9178568" y="5129033"/>
            <a:ext cx="2670751" cy="10148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25" name="Tijdelijke aanduiding voor afbeelding 8">
            <a:extLst>
              <a:ext uri="{FF2B5EF4-FFF2-40B4-BE49-F238E27FC236}">
                <a16:creationId xmlns:a16="http://schemas.microsoft.com/office/drawing/2014/main" id="{4AB77812-63EF-4604-81D1-E7C1FD37AEDE}"/>
              </a:ext>
            </a:extLst>
          </p:cNvPr>
          <p:cNvSpPr>
            <a:spLocks noGrp="1"/>
          </p:cNvSpPr>
          <p:nvPr userDrawn="1">
            <p:ph type="pic" sz="quarter" idx="56" hasCustomPrompt="1"/>
          </p:nvPr>
        </p:nvSpPr>
        <p:spPr>
          <a:xfrm>
            <a:off x="746632" y="5249105"/>
            <a:ext cx="2413018" cy="783490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26" name="Tijdelijke aanduiding voor afbeelding 8">
            <a:extLst>
              <a:ext uri="{FF2B5EF4-FFF2-40B4-BE49-F238E27FC236}">
                <a16:creationId xmlns:a16="http://schemas.microsoft.com/office/drawing/2014/main" id="{58B66DC9-2A67-48CB-B86D-96C2988AFBEE}"/>
              </a:ext>
            </a:extLst>
          </p:cNvPr>
          <p:cNvSpPr>
            <a:spLocks noGrp="1"/>
          </p:cNvSpPr>
          <p:nvPr userDrawn="1">
            <p:ph type="pic" sz="quarter" idx="57" hasCustomPrompt="1"/>
          </p:nvPr>
        </p:nvSpPr>
        <p:spPr>
          <a:xfrm>
            <a:off x="3608855" y="5249105"/>
            <a:ext cx="2413018" cy="783490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27" name="Tijdelijke aanduiding voor afbeelding 8">
            <a:extLst>
              <a:ext uri="{FF2B5EF4-FFF2-40B4-BE49-F238E27FC236}">
                <a16:creationId xmlns:a16="http://schemas.microsoft.com/office/drawing/2014/main" id="{FEAEFFBD-A04D-4E2B-9083-7989C94C5895}"/>
              </a:ext>
            </a:extLst>
          </p:cNvPr>
          <p:cNvSpPr>
            <a:spLocks noGrp="1"/>
          </p:cNvSpPr>
          <p:nvPr userDrawn="1">
            <p:ph type="pic" sz="quarter" idx="58" hasCustomPrompt="1"/>
          </p:nvPr>
        </p:nvSpPr>
        <p:spPr>
          <a:xfrm>
            <a:off x="6470047" y="5249105"/>
            <a:ext cx="2427302" cy="783490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28" name="Tijdelijke aanduiding voor afbeelding 8">
            <a:extLst>
              <a:ext uri="{FF2B5EF4-FFF2-40B4-BE49-F238E27FC236}">
                <a16:creationId xmlns:a16="http://schemas.microsoft.com/office/drawing/2014/main" id="{03D519FD-FC10-4ABC-AE82-B5901FFE521F}"/>
              </a:ext>
            </a:extLst>
          </p:cNvPr>
          <p:cNvSpPr>
            <a:spLocks noGrp="1"/>
          </p:cNvSpPr>
          <p:nvPr userDrawn="1">
            <p:ph type="pic" sz="quarter" idx="59" hasCustomPrompt="1"/>
          </p:nvPr>
        </p:nvSpPr>
        <p:spPr>
          <a:xfrm>
            <a:off x="9281613" y="5249105"/>
            <a:ext cx="2464355" cy="783490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09" name="Footer Placeholder 10">
            <a:extLst>
              <a:ext uri="{FF2B5EF4-FFF2-40B4-BE49-F238E27FC236}">
                <a16:creationId xmlns:a16="http://schemas.microsoft.com/office/drawing/2014/main" id="{DC8BEA40-44DD-49E4-A632-EE8EA22230D3}"/>
              </a:ext>
            </a:extLst>
          </p:cNvPr>
          <p:cNvSpPr>
            <a:spLocks noGrp="1"/>
          </p:cNvSpPr>
          <p:nvPr userDrawn="1">
            <p:ph type="ftr" sz="quarter" idx="60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FFE36784-38B1-4B14-9394-642947283C41}"/>
              </a:ext>
            </a:extLst>
          </p:cNvPr>
          <p:cNvSpPr>
            <a:spLocks noGrp="1"/>
          </p:cNvSpPr>
          <p:nvPr userDrawn="1"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AFCD37A9-6626-4154-9EE8-19636E5A0D77}"/>
              </a:ext>
            </a:extLst>
          </p:cNvPr>
          <p:cNvSpPr>
            <a:spLocks noGrp="1"/>
          </p:cNvSpPr>
          <p:nvPr userDrawn="1"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F0895E79-4298-488B-B43C-DFB53E541663}"/>
              </a:ext>
            </a:extLst>
          </p:cNvPr>
          <p:cNvSpPr>
            <a:spLocks noGrp="1"/>
          </p:cNvSpPr>
          <p:nvPr userDrawn="1">
            <p:ph type="dt" sz="half" idx="6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13" name="Slide Number Placeholder 11">
            <a:extLst>
              <a:ext uri="{FF2B5EF4-FFF2-40B4-BE49-F238E27FC236}">
                <a16:creationId xmlns:a16="http://schemas.microsoft.com/office/drawing/2014/main" id="{F7FC53FE-B6B2-4D15-A88D-40B78B1B4708}"/>
              </a:ext>
            </a:extLst>
          </p:cNvPr>
          <p:cNvSpPr>
            <a:spLocks noGrp="1"/>
          </p:cNvSpPr>
          <p:nvPr userDrawn="1">
            <p:ph type="sldNum" sz="quarter" idx="62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1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ccel="50000" decel="50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245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246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250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251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27" dur="500" fill="hold"/>
                                        <p:tgtEl>
                                          <p:spTgt spid="25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37" dur="500" fill="hold"/>
                                        <p:tgtEl>
                                          <p:spTgt spid="225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47" dur="500" fill="hold"/>
                                        <p:tgtEl>
                                          <p:spTgt spid="226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57" dur="500" fill="hold"/>
                                        <p:tgtEl>
                                          <p:spTgt spid="227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67" dur="500" fill="hold"/>
                                        <p:tgtEl>
                                          <p:spTgt spid="228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5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/>
      <p:bldP spid="248" grpId="1"/>
      <p:bldP spid="249" grpId="0"/>
      <p:bldP spid="249" grpId="1"/>
      <p:bldP spid="250" grpId="0"/>
      <p:bldP spid="250" grpId="1"/>
      <p:bldP spid="251" grpId="0"/>
      <p:bldP spid="251" grpId="1"/>
      <p:bldP spid="252" grpId="0"/>
      <p:bldP spid="252" grpId="1"/>
      <p:bldP spid="221" grpId="0" animBg="1"/>
      <p:bldP spid="222" grpId="0" animBg="1"/>
      <p:bldP spid="223" grpId="0" animBg="1"/>
      <p:bldP spid="224" grpId="0" animBg="1"/>
      <p:bldP spid="225" grpId="0"/>
      <p:bldP spid="225" grpId="1"/>
      <p:bldP spid="226" grpId="0"/>
      <p:bldP spid="226" grpId="1"/>
      <p:bldP spid="227" grpId="0"/>
      <p:bldP spid="227" grpId="1"/>
      <p:bldP spid="228" grpId="0"/>
      <p:bldP spid="228" grpId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rappor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INSTRUCTIE">
            <a:extLst>
              <a:ext uri="{FF2B5EF4-FFF2-40B4-BE49-F238E27FC236}">
                <a16:creationId xmlns:a16="http://schemas.microsoft.com/office/drawing/2014/main" id="{7BC11B29-E1A1-420F-9919-FEE9E226E3C5}"/>
              </a:ext>
            </a:extLst>
          </p:cNvPr>
          <p:cNvGrpSpPr/>
          <p:nvPr userDrawn="1"/>
        </p:nvGrpSpPr>
        <p:grpSpPr>
          <a:xfrm>
            <a:off x="10749" y="-1632876"/>
            <a:ext cx="3512750" cy="1462571"/>
            <a:chOff x="5846" y="7033211"/>
            <a:chExt cx="3513207" cy="1577390"/>
          </a:xfrm>
        </p:grpSpPr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C1D90A4B-330B-488C-B3B6-C7B2558B539F}"/>
                </a:ext>
              </a:extLst>
            </p:cNvPr>
            <p:cNvSpPr/>
            <p:nvPr userDrawn="1"/>
          </p:nvSpPr>
          <p:spPr>
            <a:xfrm>
              <a:off x="5846" y="7033211"/>
              <a:ext cx="3513207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Smileys toevoegen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4D6FE57D-5B3C-4B01-917A-0F0D034BF4CE}"/>
                </a:ext>
              </a:extLst>
            </p:cNvPr>
            <p:cNvSpPr/>
            <p:nvPr userDrawn="1"/>
          </p:nvSpPr>
          <p:spPr>
            <a:xfrm>
              <a:off x="198872" y="7481552"/>
              <a:ext cx="2322719" cy="5227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je smiley en sleep die in het gewenste vakje. Dit vakje is niet zichtbaar in de presentatie modus.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766CD23-7166-44A2-91B2-54BBBB5BB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endParaRPr lang="en-GB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F6B8603-4E85-4F0E-BE65-788084EEB5BC}"/>
              </a:ext>
            </a:extLst>
          </p:cNvPr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Projectrapportage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06AC4DE2-38A4-4AE7-92C2-D4271C887C74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637454" y="1620820"/>
            <a:ext cx="1751266" cy="275838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Datum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4BA5D821-F263-416E-A92B-A325F53A1604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2457368" y="1620820"/>
            <a:ext cx="5027051" cy="275838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Toelichting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C723D162-9881-408D-9F28-D1E8BC92AE85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37453" y="1946858"/>
            <a:ext cx="1419679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id="{3D8259A4-F0A3-407F-991C-8BC36D14DA60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637453" y="2218492"/>
            <a:ext cx="1419679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2B2CB8F5-AF89-49BF-90AD-AF84C1BBA8AF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637453" y="2474873"/>
            <a:ext cx="1419679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26737303-F297-43EA-B0CB-9A6015B43154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637453" y="2746507"/>
            <a:ext cx="1419679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60642CE6-A37E-4EF4-B6F9-ECB6B0CBF4CF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637453" y="3018141"/>
            <a:ext cx="1419679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8E57499E-AFBD-4FCB-8DD6-DC0104301C32}"/>
              </a:ext>
            </a:extLst>
          </p:cNvPr>
          <p:cNvSpPr>
            <a:spLocks noGrp="1"/>
          </p:cNvSpPr>
          <p:nvPr>
            <p:ph type="body" orient="vert" idx="57" hasCustomPrompt="1"/>
          </p:nvPr>
        </p:nvSpPr>
        <p:spPr>
          <a:xfrm flipV="1">
            <a:off x="630011" y="2170480"/>
            <a:ext cx="685555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30928E2B-7BD2-4D0E-BC43-69A5C90E375E}"/>
              </a:ext>
            </a:extLst>
          </p:cNvPr>
          <p:cNvSpPr>
            <a:spLocks noGrp="1"/>
          </p:cNvSpPr>
          <p:nvPr>
            <p:ph type="body" orient="vert" idx="58" hasCustomPrompt="1"/>
          </p:nvPr>
        </p:nvSpPr>
        <p:spPr>
          <a:xfrm flipV="1">
            <a:off x="630011" y="2436026"/>
            <a:ext cx="685555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9" name="Tijdelijke aanduiding voor verticale tekst 2">
            <a:extLst>
              <a:ext uri="{FF2B5EF4-FFF2-40B4-BE49-F238E27FC236}">
                <a16:creationId xmlns:a16="http://schemas.microsoft.com/office/drawing/2014/main" id="{0AED95DF-239A-4B85-8A30-3D892BDC2168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 flipV="1">
            <a:off x="630011" y="2698495"/>
            <a:ext cx="685555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20" name="Tijdelijke aanduiding voor verticale tekst 2">
            <a:extLst>
              <a:ext uri="{FF2B5EF4-FFF2-40B4-BE49-F238E27FC236}">
                <a16:creationId xmlns:a16="http://schemas.microsoft.com/office/drawing/2014/main" id="{E05A55B6-1761-4820-B53D-3EDDE5B5C407}"/>
              </a:ext>
            </a:extLst>
          </p:cNvPr>
          <p:cNvSpPr>
            <a:spLocks noGrp="1"/>
          </p:cNvSpPr>
          <p:nvPr>
            <p:ph type="body" orient="vert" idx="60" hasCustomPrompt="1"/>
          </p:nvPr>
        </p:nvSpPr>
        <p:spPr>
          <a:xfrm flipV="1">
            <a:off x="630011" y="2971909"/>
            <a:ext cx="685555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22" name="Tijdelijke aanduiding voor verticale tekst 2">
            <a:extLst>
              <a:ext uri="{FF2B5EF4-FFF2-40B4-BE49-F238E27FC236}">
                <a16:creationId xmlns:a16="http://schemas.microsoft.com/office/drawing/2014/main" id="{4CEC28EC-8D2B-4FF8-A0F8-D7B1AB879AF4}"/>
              </a:ext>
            </a:extLst>
          </p:cNvPr>
          <p:cNvSpPr>
            <a:spLocks noGrp="1"/>
          </p:cNvSpPr>
          <p:nvPr>
            <p:ph type="body" orient="vert" idx="61" hasCustomPrompt="1"/>
          </p:nvPr>
        </p:nvSpPr>
        <p:spPr>
          <a:xfrm>
            <a:off x="637453" y="3290132"/>
            <a:ext cx="1419679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23" name="Tijdelijke aanduiding voor verticale tekst 2">
            <a:extLst>
              <a:ext uri="{FF2B5EF4-FFF2-40B4-BE49-F238E27FC236}">
                <a16:creationId xmlns:a16="http://schemas.microsoft.com/office/drawing/2014/main" id="{8BDEA7E0-8881-42B0-BBB1-B44C11C5D421}"/>
              </a:ext>
            </a:extLst>
          </p:cNvPr>
          <p:cNvSpPr>
            <a:spLocks noGrp="1"/>
          </p:cNvSpPr>
          <p:nvPr>
            <p:ph type="body" orient="vert" idx="62" hasCustomPrompt="1"/>
          </p:nvPr>
        </p:nvSpPr>
        <p:spPr>
          <a:xfrm>
            <a:off x="637453" y="3561765"/>
            <a:ext cx="1419679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24" name="Tijdelijke aanduiding voor verticale tekst 2">
            <a:extLst>
              <a:ext uri="{FF2B5EF4-FFF2-40B4-BE49-F238E27FC236}">
                <a16:creationId xmlns:a16="http://schemas.microsoft.com/office/drawing/2014/main" id="{84A11664-D006-437F-B598-7F3136ED59E8}"/>
              </a:ext>
            </a:extLst>
          </p:cNvPr>
          <p:cNvSpPr>
            <a:spLocks noGrp="1"/>
          </p:cNvSpPr>
          <p:nvPr>
            <p:ph type="body" orient="vert" idx="63" hasCustomPrompt="1"/>
          </p:nvPr>
        </p:nvSpPr>
        <p:spPr>
          <a:xfrm flipV="1">
            <a:off x="630011" y="3243900"/>
            <a:ext cx="685555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25" name="Tijdelijke aanduiding voor verticale tekst 2">
            <a:extLst>
              <a:ext uri="{FF2B5EF4-FFF2-40B4-BE49-F238E27FC236}">
                <a16:creationId xmlns:a16="http://schemas.microsoft.com/office/drawing/2014/main" id="{EAAD8029-07AD-44F6-920C-ED6D5E43A502}"/>
              </a:ext>
            </a:extLst>
          </p:cNvPr>
          <p:cNvSpPr>
            <a:spLocks noGrp="1"/>
          </p:cNvSpPr>
          <p:nvPr>
            <p:ph type="body" orient="vert" idx="64" hasCustomPrompt="1"/>
          </p:nvPr>
        </p:nvSpPr>
        <p:spPr>
          <a:xfrm flipV="1">
            <a:off x="630011" y="3515534"/>
            <a:ext cx="685555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26" name="Tijdelijke aanduiding voor verticale tekst 2">
            <a:extLst>
              <a:ext uri="{FF2B5EF4-FFF2-40B4-BE49-F238E27FC236}">
                <a16:creationId xmlns:a16="http://schemas.microsoft.com/office/drawing/2014/main" id="{45D01270-D48C-438D-A5BE-15E404A370D1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>
            <a:off x="2457370" y="1946858"/>
            <a:ext cx="5021957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Tekst</a:t>
            </a:r>
          </a:p>
        </p:txBody>
      </p:sp>
      <p:sp>
        <p:nvSpPr>
          <p:cNvPr id="27" name="Tijdelijke aanduiding voor verticale tekst 2">
            <a:extLst>
              <a:ext uri="{FF2B5EF4-FFF2-40B4-BE49-F238E27FC236}">
                <a16:creationId xmlns:a16="http://schemas.microsoft.com/office/drawing/2014/main" id="{C4FC68F4-C0E8-4664-B291-277903D1A0F7}"/>
              </a:ext>
            </a:extLst>
          </p:cNvPr>
          <p:cNvSpPr>
            <a:spLocks noGrp="1"/>
          </p:cNvSpPr>
          <p:nvPr>
            <p:ph type="body" orient="vert" idx="66" hasCustomPrompt="1"/>
          </p:nvPr>
        </p:nvSpPr>
        <p:spPr>
          <a:xfrm>
            <a:off x="2457370" y="2218492"/>
            <a:ext cx="5021957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28" name="Tijdelijke aanduiding voor verticale tekst 2">
            <a:extLst>
              <a:ext uri="{FF2B5EF4-FFF2-40B4-BE49-F238E27FC236}">
                <a16:creationId xmlns:a16="http://schemas.microsoft.com/office/drawing/2014/main" id="{C818CC1E-7C8B-4333-819E-9DAFDBBF4FFE}"/>
              </a:ext>
            </a:extLst>
          </p:cNvPr>
          <p:cNvSpPr>
            <a:spLocks noGrp="1"/>
          </p:cNvSpPr>
          <p:nvPr>
            <p:ph type="body" orient="vert" idx="67" hasCustomPrompt="1"/>
          </p:nvPr>
        </p:nvSpPr>
        <p:spPr>
          <a:xfrm>
            <a:off x="2457370" y="2474873"/>
            <a:ext cx="5021957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29" name="Tijdelijke aanduiding voor verticale tekst 2">
            <a:extLst>
              <a:ext uri="{FF2B5EF4-FFF2-40B4-BE49-F238E27FC236}">
                <a16:creationId xmlns:a16="http://schemas.microsoft.com/office/drawing/2014/main" id="{EF85C978-C549-4754-9486-9AFDCE0402CB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2457370" y="2746507"/>
            <a:ext cx="5021957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0" name="Tijdelijke aanduiding voor verticale tekst 2">
            <a:extLst>
              <a:ext uri="{FF2B5EF4-FFF2-40B4-BE49-F238E27FC236}">
                <a16:creationId xmlns:a16="http://schemas.microsoft.com/office/drawing/2014/main" id="{B7DC106A-2B06-41A4-959F-7FB87DB44251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2457370" y="3018141"/>
            <a:ext cx="5021957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1" name="Tijdelijke aanduiding voor verticale tekst 2">
            <a:extLst>
              <a:ext uri="{FF2B5EF4-FFF2-40B4-BE49-F238E27FC236}">
                <a16:creationId xmlns:a16="http://schemas.microsoft.com/office/drawing/2014/main" id="{538EED7E-3759-4DDD-87D1-407A41993B1B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2457370" y="3290132"/>
            <a:ext cx="5021957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2" name="Tijdelijke aanduiding voor verticale tekst 2">
            <a:extLst>
              <a:ext uri="{FF2B5EF4-FFF2-40B4-BE49-F238E27FC236}">
                <a16:creationId xmlns:a16="http://schemas.microsoft.com/office/drawing/2014/main" id="{476821F6-D850-474B-A5AB-5D52868F1555}"/>
              </a:ext>
            </a:extLst>
          </p:cNvPr>
          <p:cNvSpPr>
            <a:spLocks noGrp="1"/>
          </p:cNvSpPr>
          <p:nvPr>
            <p:ph type="body" orient="vert" idx="71" hasCustomPrompt="1"/>
          </p:nvPr>
        </p:nvSpPr>
        <p:spPr>
          <a:xfrm>
            <a:off x="2457370" y="3561765"/>
            <a:ext cx="5021957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3" name="Tijdelijke aanduiding voor verticale tekst 2">
            <a:extLst>
              <a:ext uri="{FF2B5EF4-FFF2-40B4-BE49-F238E27FC236}">
                <a16:creationId xmlns:a16="http://schemas.microsoft.com/office/drawing/2014/main" id="{0B67B8B7-C83F-4969-8D81-5895A917013A}"/>
              </a:ext>
            </a:extLst>
          </p:cNvPr>
          <p:cNvSpPr>
            <a:spLocks noGrp="1"/>
          </p:cNvSpPr>
          <p:nvPr>
            <p:ph type="body" orient="vert" idx="72" hasCustomPrompt="1"/>
          </p:nvPr>
        </p:nvSpPr>
        <p:spPr>
          <a:xfrm>
            <a:off x="637451" y="1402662"/>
            <a:ext cx="1152693" cy="181147"/>
          </a:xfrm>
          <a:solidFill>
            <a:schemeClr val="accent6"/>
          </a:solidFill>
        </p:spPr>
        <p:txBody>
          <a:bodyPr vert="horz" lIns="108000" tIns="0" rIns="0" bIns="0" anchor="ctr"/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Titel</a:t>
            </a:r>
          </a:p>
        </p:txBody>
      </p:sp>
      <p:sp>
        <p:nvSpPr>
          <p:cNvPr id="34" name="Tijdelijke aanduiding voor verticale tekst 2">
            <a:extLst>
              <a:ext uri="{FF2B5EF4-FFF2-40B4-BE49-F238E27FC236}">
                <a16:creationId xmlns:a16="http://schemas.microsoft.com/office/drawing/2014/main" id="{928B3E9B-3247-4261-8641-BFCD19C3C087}"/>
              </a:ext>
            </a:extLst>
          </p:cNvPr>
          <p:cNvSpPr>
            <a:spLocks noGrp="1"/>
          </p:cNvSpPr>
          <p:nvPr>
            <p:ph type="body" orient="vert" idx="73" hasCustomPrompt="1"/>
          </p:nvPr>
        </p:nvSpPr>
        <p:spPr>
          <a:xfrm>
            <a:off x="628879" y="4226411"/>
            <a:ext cx="1161269" cy="275838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35" name="Tijdelijke aanduiding voor verticale tekst 2">
            <a:extLst>
              <a:ext uri="{FF2B5EF4-FFF2-40B4-BE49-F238E27FC236}">
                <a16:creationId xmlns:a16="http://schemas.microsoft.com/office/drawing/2014/main" id="{A06658A8-EA2F-46E9-BB8A-4EB1716541E9}"/>
              </a:ext>
            </a:extLst>
          </p:cNvPr>
          <p:cNvSpPr>
            <a:spLocks noGrp="1"/>
          </p:cNvSpPr>
          <p:nvPr>
            <p:ph type="body" orient="vert" idx="74" hasCustomPrompt="1"/>
          </p:nvPr>
        </p:nvSpPr>
        <p:spPr>
          <a:xfrm>
            <a:off x="1856268" y="4226411"/>
            <a:ext cx="2830087" cy="275838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Omschrijving</a:t>
            </a:r>
          </a:p>
        </p:txBody>
      </p:sp>
      <p:sp>
        <p:nvSpPr>
          <p:cNvPr id="36" name="Tijdelijke aanduiding voor verticale tekst 2">
            <a:extLst>
              <a:ext uri="{FF2B5EF4-FFF2-40B4-BE49-F238E27FC236}">
                <a16:creationId xmlns:a16="http://schemas.microsoft.com/office/drawing/2014/main" id="{67D14668-F42D-430D-9F42-AD374D9C4CDD}"/>
              </a:ext>
            </a:extLst>
          </p:cNvPr>
          <p:cNvSpPr>
            <a:spLocks noGrp="1"/>
          </p:cNvSpPr>
          <p:nvPr>
            <p:ph type="body" orient="vert" idx="75" hasCustomPrompt="1"/>
          </p:nvPr>
        </p:nvSpPr>
        <p:spPr>
          <a:xfrm>
            <a:off x="628877" y="4551955"/>
            <a:ext cx="1161269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7" name="Tijdelijke aanduiding voor verticale tekst 2">
            <a:extLst>
              <a:ext uri="{FF2B5EF4-FFF2-40B4-BE49-F238E27FC236}">
                <a16:creationId xmlns:a16="http://schemas.microsoft.com/office/drawing/2014/main" id="{E9A1CCC9-95E5-420E-8356-EBA7F2202A90}"/>
              </a:ext>
            </a:extLst>
          </p:cNvPr>
          <p:cNvSpPr>
            <a:spLocks noGrp="1"/>
          </p:cNvSpPr>
          <p:nvPr>
            <p:ph type="body" orient="vert" idx="76" hasCustomPrompt="1"/>
          </p:nvPr>
        </p:nvSpPr>
        <p:spPr>
          <a:xfrm>
            <a:off x="628877" y="4823589"/>
            <a:ext cx="1161269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8" name="Tijdelijke aanduiding voor verticale tekst 2">
            <a:extLst>
              <a:ext uri="{FF2B5EF4-FFF2-40B4-BE49-F238E27FC236}">
                <a16:creationId xmlns:a16="http://schemas.microsoft.com/office/drawing/2014/main" id="{4F2537C0-2BE9-4E0B-8EF3-D6FE664E346B}"/>
              </a:ext>
            </a:extLst>
          </p:cNvPr>
          <p:cNvSpPr>
            <a:spLocks noGrp="1"/>
          </p:cNvSpPr>
          <p:nvPr>
            <p:ph type="body" orient="vert" idx="77" hasCustomPrompt="1"/>
          </p:nvPr>
        </p:nvSpPr>
        <p:spPr>
          <a:xfrm flipV="1">
            <a:off x="630011" y="4778382"/>
            <a:ext cx="685555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39" name="Tijdelijke aanduiding voor verticale tekst 2">
            <a:extLst>
              <a:ext uri="{FF2B5EF4-FFF2-40B4-BE49-F238E27FC236}">
                <a16:creationId xmlns:a16="http://schemas.microsoft.com/office/drawing/2014/main" id="{3F43F3E0-8250-48F2-8F2D-2F6517E6963F}"/>
              </a:ext>
            </a:extLst>
          </p:cNvPr>
          <p:cNvSpPr>
            <a:spLocks noGrp="1"/>
          </p:cNvSpPr>
          <p:nvPr>
            <p:ph type="body" orient="vert" idx="78" hasCustomPrompt="1"/>
          </p:nvPr>
        </p:nvSpPr>
        <p:spPr>
          <a:xfrm flipV="1">
            <a:off x="630011" y="5046227"/>
            <a:ext cx="685555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40" name="Tijdelijke aanduiding voor verticale tekst 2">
            <a:extLst>
              <a:ext uri="{FF2B5EF4-FFF2-40B4-BE49-F238E27FC236}">
                <a16:creationId xmlns:a16="http://schemas.microsoft.com/office/drawing/2014/main" id="{E06AC4F3-AD6C-4967-80E9-E56765CD5457}"/>
              </a:ext>
            </a:extLst>
          </p:cNvPr>
          <p:cNvSpPr>
            <a:spLocks noGrp="1"/>
          </p:cNvSpPr>
          <p:nvPr>
            <p:ph type="body" orient="vert" idx="79" hasCustomPrompt="1"/>
          </p:nvPr>
        </p:nvSpPr>
        <p:spPr>
          <a:xfrm>
            <a:off x="1851285" y="4551955"/>
            <a:ext cx="2835280" cy="181147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41" name="Tijdelijke aanduiding voor verticale tekst 2">
            <a:extLst>
              <a:ext uri="{FF2B5EF4-FFF2-40B4-BE49-F238E27FC236}">
                <a16:creationId xmlns:a16="http://schemas.microsoft.com/office/drawing/2014/main" id="{D88008E6-3419-443A-82CF-F0035052F625}"/>
              </a:ext>
            </a:extLst>
          </p:cNvPr>
          <p:cNvSpPr>
            <a:spLocks noGrp="1"/>
          </p:cNvSpPr>
          <p:nvPr>
            <p:ph type="body" orient="vert" idx="80" hasCustomPrompt="1"/>
          </p:nvPr>
        </p:nvSpPr>
        <p:spPr>
          <a:xfrm>
            <a:off x="1851285" y="4823589"/>
            <a:ext cx="2835280" cy="181147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42" name="Tijdelijke aanduiding voor verticale tekst 2">
            <a:extLst>
              <a:ext uri="{FF2B5EF4-FFF2-40B4-BE49-F238E27FC236}">
                <a16:creationId xmlns:a16="http://schemas.microsoft.com/office/drawing/2014/main" id="{C7073131-9FA4-44D3-9BD8-4E26BCDAF291}"/>
              </a:ext>
            </a:extLst>
          </p:cNvPr>
          <p:cNvSpPr>
            <a:spLocks noGrp="1"/>
          </p:cNvSpPr>
          <p:nvPr>
            <p:ph type="body" orient="vert" idx="81" hasCustomPrompt="1"/>
          </p:nvPr>
        </p:nvSpPr>
        <p:spPr>
          <a:xfrm>
            <a:off x="628876" y="4008253"/>
            <a:ext cx="1161269" cy="181147"/>
          </a:xfrm>
          <a:solidFill>
            <a:schemeClr val="accent6"/>
          </a:solidFill>
        </p:spPr>
        <p:txBody>
          <a:bodyPr vert="horz" lIns="108000" tIns="0" rIns="0" bIns="0" anchor="ctr"/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Titel</a:t>
            </a:r>
          </a:p>
        </p:txBody>
      </p:sp>
      <p:sp>
        <p:nvSpPr>
          <p:cNvPr id="43" name="Tijdelijke aanduiding voor verticale tekst 2">
            <a:extLst>
              <a:ext uri="{FF2B5EF4-FFF2-40B4-BE49-F238E27FC236}">
                <a16:creationId xmlns:a16="http://schemas.microsoft.com/office/drawing/2014/main" id="{1E921BE5-561D-4B29-AD6A-C410D20C9211}"/>
              </a:ext>
            </a:extLst>
          </p:cNvPr>
          <p:cNvSpPr>
            <a:spLocks noGrp="1"/>
          </p:cNvSpPr>
          <p:nvPr>
            <p:ph type="body" orient="vert" idx="82" hasCustomPrompt="1"/>
          </p:nvPr>
        </p:nvSpPr>
        <p:spPr>
          <a:xfrm>
            <a:off x="4749323" y="4230845"/>
            <a:ext cx="2734509" cy="275838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Maatregel</a:t>
            </a:r>
          </a:p>
        </p:txBody>
      </p:sp>
      <p:sp>
        <p:nvSpPr>
          <p:cNvPr id="44" name="Tijdelijke aanduiding voor verticale tekst 2">
            <a:extLst>
              <a:ext uri="{FF2B5EF4-FFF2-40B4-BE49-F238E27FC236}">
                <a16:creationId xmlns:a16="http://schemas.microsoft.com/office/drawing/2014/main" id="{70E925F2-FEC9-4AEB-A9B4-99306E50191F}"/>
              </a:ext>
            </a:extLst>
          </p:cNvPr>
          <p:cNvSpPr>
            <a:spLocks noGrp="1"/>
          </p:cNvSpPr>
          <p:nvPr>
            <p:ph type="body" orient="vert" idx="83" hasCustomPrompt="1"/>
          </p:nvPr>
        </p:nvSpPr>
        <p:spPr>
          <a:xfrm>
            <a:off x="628877" y="5092909"/>
            <a:ext cx="1161269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45" name="Tijdelijke aanduiding voor verticale tekst 2">
            <a:extLst>
              <a:ext uri="{FF2B5EF4-FFF2-40B4-BE49-F238E27FC236}">
                <a16:creationId xmlns:a16="http://schemas.microsoft.com/office/drawing/2014/main" id="{715BB846-E967-4B75-B108-CE6508BDDD0E}"/>
              </a:ext>
            </a:extLst>
          </p:cNvPr>
          <p:cNvSpPr>
            <a:spLocks noGrp="1"/>
          </p:cNvSpPr>
          <p:nvPr>
            <p:ph type="body" orient="vert" idx="84" hasCustomPrompt="1"/>
          </p:nvPr>
        </p:nvSpPr>
        <p:spPr>
          <a:xfrm>
            <a:off x="628877" y="5364543"/>
            <a:ext cx="1161269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46" name="Tijdelijke aanduiding voor verticale tekst 2">
            <a:extLst>
              <a:ext uri="{FF2B5EF4-FFF2-40B4-BE49-F238E27FC236}">
                <a16:creationId xmlns:a16="http://schemas.microsoft.com/office/drawing/2014/main" id="{440C0FD5-DDF7-4344-AE88-4185067E9F30}"/>
              </a:ext>
            </a:extLst>
          </p:cNvPr>
          <p:cNvSpPr>
            <a:spLocks noGrp="1"/>
          </p:cNvSpPr>
          <p:nvPr>
            <p:ph type="body" orient="vert" idx="85" hasCustomPrompt="1"/>
          </p:nvPr>
        </p:nvSpPr>
        <p:spPr>
          <a:xfrm flipV="1">
            <a:off x="630011" y="5316531"/>
            <a:ext cx="685555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47" name="Tijdelijke aanduiding voor verticale tekst 2">
            <a:extLst>
              <a:ext uri="{FF2B5EF4-FFF2-40B4-BE49-F238E27FC236}">
                <a16:creationId xmlns:a16="http://schemas.microsoft.com/office/drawing/2014/main" id="{29A47564-0158-4AA4-9561-948ADE1484CE}"/>
              </a:ext>
            </a:extLst>
          </p:cNvPr>
          <p:cNvSpPr>
            <a:spLocks noGrp="1"/>
          </p:cNvSpPr>
          <p:nvPr>
            <p:ph type="body" orient="vert" idx="86" hasCustomPrompt="1"/>
          </p:nvPr>
        </p:nvSpPr>
        <p:spPr>
          <a:xfrm flipV="1">
            <a:off x="630011" y="5588502"/>
            <a:ext cx="685555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48" name="Tijdelijke aanduiding voor verticale tekst 2">
            <a:extLst>
              <a:ext uri="{FF2B5EF4-FFF2-40B4-BE49-F238E27FC236}">
                <a16:creationId xmlns:a16="http://schemas.microsoft.com/office/drawing/2014/main" id="{497E5D98-B283-498B-9417-E4D2CA94B065}"/>
              </a:ext>
            </a:extLst>
          </p:cNvPr>
          <p:cNvSpPr>
            <a:spLocks noGrp="1"/>
          </p:cNvSpPr>
          <p:nvPr>
            <p:ph type="body" orient="vert" idx="87" hasCustomPrompt="1"/>
          </p:nvPr>
        </p:nvSpPr>
        <p:spPr>
          <a:xfrm>
            <a:off x="1851285" y="5092909"/>
            <a:ext cx="2835280" cy="181147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49" name="Tijdelijke aanduiding voor verticale tekst 2">
            <a:extLst>
              <a:ext uri="{FF2B5EF4-FFF2-40B4-BE49-F238E27FC236}">
                <a16:creationId xmlns:a16="http://schemas.microsoft.com/office/drawing/2014/main" id="{3CA4C558-F4C3-4F34-BB6F-409B00F58A6B}"/>
              </a:ext>
            </a:extLst>
          </p:cNvPr>
          <p:cNvSpPr>
            <a:spLocks noGrp="1"/>
          </p:cNvSpPr>
          <p:nvPr>
            <p:ph type="body" orient="vert" idx="88" hasCustomPrompt="1"/>
          </p:nvPr>
        </p:nvSpPr>
        <p:spPr>
          <a:xfrm>
            <a:off x="1851285" y="5364543"/>
            <a:ext cx="2835280" cy="181147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0" name="Tijdelijke aanduiding voor verticale tekst 2">
            <a:extLst>
              <a:ext uri="{FF2B5EF4-FFF2-40B4-BE49-F238E27FC236}">
                <a16:creationId xmlns:a16="http://schemas.microsoft.com/office/drawing/2014/main" id="{0E8AC5D7-8A9B-48B9-9482-60644FF4DAEA}"/>
              </a:ext>
            </a:extLst>
          </p:cNvPr>
          <p:cNvSpPr>
            <a:spLocks noGrp="1"/>
          </p:cNvSpPr>
          <p:nvPr>
            <p:ph type="body" orient="vert" idx="89" hasCustomPrompt="1"/>
          </p:nvPr>
        </p:nvSpPr>
        <p:spPr>
          <a:xfrm>
            <a:off x="628877" y="5631335"/>
            <a:ext cx="1161269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1" name="Tijdelijke aanduiding voor verticale tekst 2">
            <a:extLst>
              <a:ext uri="{FF2B5EF4-FFF2-40B4-BE49-F238E27FC236}">
                <a16:creationId xmlns:a16="http://schemas.microsoft.com/office/drawing/2014/main" id="{D94FE5C9-3B96-40E0-B15C-3EE39D3A2C48}"/>
              </a:ext>
            </a:extLst>
          </p:cNvPr>
          <p:cNvSpPr>
            <a:spLocks noGrp="1"/>
          </p:cNvSpPr>
          <p:nvPr>
            <p:ph type="body" orient="vert" idx="90" hasCustomPrompt="1"/>
          </p:nvPr>
        </p:nvSpPr>
        <p:spPr>
          <a:xfrm>
            <a:off x="628877" y="5902969"/>
            <a:ext cx="1161269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2" name="Tijdelijke aanduiding voor verticale tekst 2">
            <a:extLst>
              <a:ext uri="{FF2B5EF4-FFF2-40B4-BE49-F238E27FC236}">
                <a16:creationId xmlns:a16="http://schemas.microsoft.com/office/drawing/2014/main" id="{4738EDCE-7307-4DF4-9335-58F7CC0E054B}"/>
              </a:ext>
            </a:extLst>
          </p:cNvPr>
          <p:cNvSpPr>
            <a:spLocks noGrp="1"/>
          </p:cNvSpPr>
          <p:nvPr>
            <p:ph type="body" orient="vert" idx="91" hasCustomPrompt="1"/>
          </p:nvPr>
        </p:nvSpPr>
        <p:spPr>
          <a:xfrm flipV="1">
            <a:off x="630011" y="5854957"/>
            <a:ext cx="685555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54" name="Tijdelijke aanduiding voor verticale tekst 2">
            <a:extLst>
              <a:ext uri="{FF2B5EF4-FFF2-40B4-BE49-F238E27FC236}">
                <a16:creationId xmlns:a16="http://schemas.microsoft.com/office/drawing/2014/main" id="{5C70C64E-0322-4301-B396-82D07ECA3FF7}"/>
              </a:ext>
            </a:extLst>
          </p:cNvPr>
          <p:cNvSpPr>
            <a:spLocks noGrp="1"/>
          </p:cNvSpPr>
          <p:nvPr>
            <p:ph type="body" orient="vert" idx="93" hasCustomPrompt="1"/>
          </p:nvPr>
        </p:nvSpPr>
        <p:spPr>
          <a:xfrm>
            <a:off x="1851285" y="5631335"/>
            <a:ext cx="2835280" cy="181147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5" name="Tijdelijke aanduiding voor verticale tekst 2">
            <a:extLst>
              <a:ext uri="{FF2B5EF4-FFF2-40B4-BE49-F238E27FC236}">
                <a16:creationId xmlns:a16="http://schemas.microsoft.com/office/drawing/2014/main" id="{5212061D-571D-4E90-918B-CD6D33B46E27}"/>
              </a:ext>
            </a:extLst>
          </p:cNvPr>
          <p:cNvSpPr>
            <a:spLocks noGrp="1"/>
          </p:cNvSpPr>
          <p:nvPr>
            <p:ph type="body" orient="vert" idx="94" hasCustomPrompt="1"/>
          </p:nvPr>
        </p:nvSpPr>
        <p:spPr>
          <a:xfrm>
            <a:off x="1851285" y="5902969"/>
            <a:ext cx="2835280" cy="181147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6" name="Tijdelijke aanduiding voor verticale tekst 2">
            <a:extLst>
              <a:ext uri="{FF2B5EF4-FFF2-40B4-BE49-F238E27FC236}">
                <a16:creationId xmlns:a16="http://schemas.microsoft.com/office/drawing/2014/main" id="{B1401232-08F8-43C4-9AA4-2C5B55731FA9}"/>
              </a:ext>
            </a:extLst>
          </p:cNvPr>
          <p:cNvSpPr>
            <a:spLocks noGrp="1"/>
          </p:cNvSpPr>
          <p:nvPr>
            <p:ph type="body" orient="vert" idx="95" hasCustomPrompt="1"/>
          </p:nvPr>
        </p:nvSpPr>
        <p:spPr>
          <a:xfrm>
            <a:off x="4744343" y="4557938"/>
            <a:ext cx="2732143" cy="181147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7" name="Tijdelijke aanduiding voor verticale tekst 2">
            <a:extLst>
              <a:ext uri="{FF2B5EF4-FFF2-40B4-BE49-F238E27FC236}">
                <a16:creationId xmlns:a16="http://schemas.microsoft.com/office/drawing/2014/main" id="{8627533D-5173-42C8-B66A-BEEC323DA737}"/>
              </a:ext>
            </a:extLst>
          </p:cNvPr>
          <p:cNvSpPr>
            <a:spLocks noGrp="1"/>
          </p:cNvSpPr>
          <p:nvPr>
            <p:ph type="body" orient="vert" idx="96" hasCustomPrompt="1"/>
          </p:nvPr>
        </p:nvSpPr>
        <p:spPr>
          <a:xfrm>
            <a:off x="4744343" y="4829572"/>
            <a:ext cx="2732143" cy="181147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8" name="Tijdelijke aanduiding voor verticale tekst 2">
            <a:extLst>
              <a:ext uri="{FF2B5EF4-FFF2-40B4-BE49-F238E27FC236}">
                <a16:creationId xmlns:a16="http://schemas.microsoft.com/office/drawing/2014/main" id="{F5E03768-0413-474E-9CA2-110988DBC089}"/>
              </a:ext>
            </a:extLst>
          </p:cNvPr>
          <p:cNvSpPr>
            <a:spLocks noGrp="1"/>
          </p:cNvSpPr>
          <p:nvPr>
            <p:ph type="body" orient="vert" idx="97" hasCustomPrompt="1"/>
          </p:nvPr>
        </p:nvSpPr>
        <p:spPr>
          <a:xfrm>
            <a:off x="4744343" y="5098892"/>
            <a:ext cx="2732143" cy="181147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9" name="Tijdelijke aanduiding voor verticale tekst 2">
            <a:extLst>
              <a:ext uri="{FF2B5EF4-FFF2-40B4-BE49-F238E27FC236}">
                <a16:creationId xmlns:a16="http://schemas.microsoft.com/office/drawing/2014/main" id="{CB9225D8-9BA3-4E11-9AC1-91219CC84329}"/>
              </a:ext>
            </a:extLst>
          </p:cNvPr>
          <p:cNvSpPr>
            <a:spLocks noGrp="1"/>
          </p:cNvSpPr>
          <p:nvPr>
            <p:ph type="body" orient="vert" idx="98" hasCustomPrompt="1"/>
          </p:nvPr>
        </p:nvSpPr>
        <p:spPr>
          <a:xfrm>
            <a:off x="4744343" y="5370526"/>
            <a:ext cx="2732143" cy="181147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0" name="Tijdelijke aanduiding voor verticale tekst 2">
            <a:extLst>
              <a:ext uri="{FF2B5EF4-FFF2-40B4-BE49-F238E27FC236}">
                <a16:creationId xmlns:a16="http://schemas.microsoft.com/office/drawing/2014/main" id="{861AB842-D279-49B0-A262-5E981101382E}"/>
              </a:ext>
            </a:extLst>
          </p:cNvPr>
          <p:cNvSpPr>
            <a:spLocks noGrp="1"/>
          </p:cNvSpPr>
          <p:nvPr>
            <p:ph type="body" orient="vert" idx="99" hasCustomPrompt="1"/>
          </p:nvPr>
        </p:nvSpPr>
        <p:spPr>
          <a:xfrm>
            <a:off x="4744343" y="5637318"/>
            <a:ext cx="2732143" cy="181147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64A7EE9C-62A1-4B69-9059-64C4AB04AE9D}"/>
              </a:ext>
            </a:extLst>
          </p:cNvPr>
          <p:cNvSpPr>
            <a:spLocks noGrp="1"/>
          </p:cNvSpPr>
          <p:nvPr>
            <p:ph type="body" orient="vert" idx="100" hasCustomPrompt="1"/>
          </p:nvPr>
        </p:nvSpPr>
        <p:spPr>
          <a:xfrm>
            <a:off x="4744343" y="5908952"/>
            <a:ext cx="2732143" cy="181147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2" name="Tijdelijke aanduiding voor verticale tekst 2">
            <a:extLst>
              <a:ext uri="{FF2B5EF4-FFF2-40B4-BE49-F238E27FC236}">
                <a16:creationId xmlns:a16="http://schemas.microsoft.com/office/drawing/2014/main" id="{C7B04BCD-5283-4A60-8D05-7601251B5D81}"/>
              </a:ext>
            </a:extLst>
          </p:cNvPr>
          <p:cNvSpPr>
            <a:spLocks noGrp="1"/>
          </p:cNvSpPr>
          <p:nvPr>
            <p:ph type="body" orient="vert" idx="101" hasCustomPrompt="1"/>
          </p:nvPr>
        </p:nvSpPr>
        <p:spPr>
          <a:xfrm>
            <a:off x="7755486" y="1623012"/>
            <a:ext cx="1918850" cy="275838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Mijlpalenplanning</a:t>
            </a:r>
          </a:p>
        </p:txBody>
      </p:sp>
      <p:sp>
        <p:nvSpPr>
          <p:cNvPr id="63" name="Tijdelijke aanduiding voor verticale tekst 2">
            <a:extLst>
              <a:ext uri="{FF2B5EF4-FFF2-40B4-BE49-F238E27FC236}">
                <a16:creationId xmlns:a16="http://schemas.microsoft.com/office/drawing/2014/main" id="{7A62E758-7ADD-4051-903C-70A727148BE0}"/>
              </a:ext>
            </a:extLst>
          </p:cNvPr>
          <p:cNvSpPr>
            <a:spLocks noGrp="1"/>
          </p:cNvSpPr>
          <p:nvPr>
            <p:ph type="body" orient="vert" idx="102" hasCustomPrompt="1"/>
          </p:nvPr>
        </p:nvSpPr>
        <p:spPr>
          <a:xfrm>
            <a:off x="9733044" y="1623012"/>
            <a:ext cx="789223" cy="275838"/>
          </a:xfrm>
          <a:solidFill>
            <a:schemeClr val="accent1"/>
          </a:solidFill>
        </p:spPr>
        <p:txBody>
          <a:bodyPr vert="horz" lIns="72000" tIns="0" rIns="0" bIns="0" anchor="ctr"/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Eigenaar</a:t>
            </a:r>
          </a:p>
        </p:txBody>
      </p:sp>
      <p:sp>
        <p:nvSpPr>
          <p:cNvPr id="64" name="Tijdelijke aanduiding voor verticale tekst 2">
            <a:extLst>
              <a:ext uri="{FF2B5EF4-FFF2-40B4-BE49-F238E27FC236}">
                <a16:creationId xmlns:a16="http://schemas.microsoft.com/office/drawing/2014/main" id="{DC13E700-2A45-48B1-8D05-31C02865448C}"/>
              </a:ext>
            </a:extLst>
          </p:cNvPr>
          <p:cNvSpPr>
            <a:spLocks noGrp="1"/>
          </p:cNvSpPr>
          <p:nvPr>
            <p:ph type="body" orient="vert" idx="103" hasCustomPrompt="1"/>
          </p:nvPr>
        </p:nvSpPr>
        <p:spPr>
          <a:xfrm>
            <a:off x="7755485" y="1949050"/>
            <a:ext cx="1918850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5" name="Tijdelijke aanduiding voor verticale tekst 2">
            <a:extLst>
              <a:ext uri="{FF2B5EF4-FFF2-40B4-BE49-F238E27FC236}">
                <a16:creationId xmlns:a16="http://schemas.microsoft.com/office/drawing/2014/main" id="{A2C0EB16-0897-4DED-AE4F-78E776CD1379}"/>
              </a:ext>
            </a:extLst>
          </p:cNvPr>
          <p:cNvSpPr>
            <a:spLocks noGrp="1"/>
          </p:cNvSpPr>
          <p:nvPr>
            <p:ph type="body" orient="vert" idx="104" hasCustomPrompt="1"/>
          </p:nvPr>
        </p:nvSpPr>
        <p:spPr>
          <a:xfrm>
            <a:off x="7755485" y="2220684"/>
            <a:ext cx="1918850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6" name="Tijdelijke aanduiding voor verticale tekst 2">
            <a:extLst>
              <a:ext uri="{FF2B5EF4-FFF2-40B4-BE49-F238E27FC236}">
                <a16:creationId xmlns:a16="http://schemas.microsoft.com/office/drawing/2014/main" id="{B4497C66-A662-4FD9-A181-B0A431812651}"/>
              </a:ext>
            </a:extLst>
          </p:cNvPr>
          <p:cNvSpPr>
            <a:spLocks noGrp="1"/>
          </p:cNvSpPr>
          <p:nvPr>
            <p:ph type="body" orient="vert" idx="105" hasCustomPrompt="1"/>
          </p:nvPr>
        </p:nvSpPr>
        <p:spPr>
          <a:xfrm>
            <a:off x="7755485" y="2477065"/>
            <a:ext cx="1918850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7" name="Tijdelijke aanduiding voor verticale tekst 2">
            <a:extLst>
              <a:ext uri="{FF2B5EF4-FFF2-40B4-BE49-F238E27FC236}">
                <a16:creationId xmlns:a16="http://schemas.microsoft.com/office/drawing/2014/main" id="{BF49278D-EF85-4D55-9BB6-D25EF8895F36}"/>
              </a:ext>
            </a:extLst>
          </p:cNvPr>
          <p:cNvSpPr>
            <a:spLocks noGrp="1"/>
          </p:cNvSpPr>
          <p:nvPr>
            <p:ph type="body" orient="vert" idx="106" hasCustomPrompt="1"/>
          </p:nvPr>
        </p:nvSpPr>
        <p:spPr>
          <a:xfrm>
            <a:off x="7755485" y="2748699"/>
            <a:ext cx="1918850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8" name="Tijdelijke aanduiding voor verticale tekst 2">
            <a:extLst>
              <a:ext uri="{FF2B5EF4-FFF2-40B4-BE49-F238E27FC236}">
                <a16:creationId xmlns:a16="http://schemas.microsoft.com/office/drawing/2014/main" id="{CCDC44D3-A669-430E-A408-B0BF2EC1A6EE}"/>
              </a:ext>
            </a:extLst>
          </p:cNvPr>
          <p:cNvSpPr>
            <a:spLocks noGrp="1"/>
          </p:cNvSpPr>
          <p:nvPr>
            <p:ph type="body" orient="vert" idx="107" hasCustomPrompt="1"/>
          </p:nvPr>
        </p:nvSpPr>
        <p:spPr>
          <a:xfrm>
            <a:off x="7755485" y="3020333"/>
            <a:ext cx="1918850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9" name="Tijdelijke aanduiding voor verticale tekst 2">
            <a:extLst>
              <a:ext uri="{FF2B5EF4-FFF2-40B4-BE49-F238E27FC236}">
                <a16:creationId xmlns:a16="http://schemas.microsoft.com/office/drawing/2014/main" id="{21BCC5E1-A32E-4658-8CE7-6757F08DD227}"/>
              </a:ext>
            </a:extLst>
          </p:cNvPr>
          <p:cNvSpPr>
            <a:spLocks noGrp="1"/>
          </p:cNvSpPr>
          <p:nvPr>
            <p:ph type="body" orient="vert" idx="108" hasCustomPrompt="1"/>
          </p:nvPr>
        </p:nvSpPr>
        <p:spPr>
          <a:xfrm flipV="1">
            <a:off x="7774128" y="2172672"/>
            <a:ext cx="356588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70" name="Tijdelijke aanduiding voor verticale tekst 2">
            <a:extLst>
              <a:ext uri="{FF2B5EF4-FFF2-40B4-BE49-F238E27FC236}">
                <a16:creationId xmlns:a16="http://schemas.microsoft.com/office/drawing/2014/main" id="{795E8DAD-FDE0-4ED6-BDC4-C57B10E89923}"/>
              </a:ext>
            </a:extLst>
          </p:cNvPr>
          <p:cNvSpPr>
            <a:spLocks noGrp="1"/>
          </p:cNvSpPr>
          <p:nvPr>
            <p:ph type="body" orient="vert" idx="109" hasCustomPrompt="1"/>
          </p:nvPr>
        </p:nvSpPr>
        <p:spPr>
          <a:xfrm flipV="1">
            <a:off x="7774128" y="2438218"/>
            <a:ext cx="356588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71" name="Tijdelijke aanduiding voor verticale tekst 2">
            <a:extLst>
              <a:ext uri="{FF2B5EF4-FFF2-40B4-BE49-F238E27FC236}">
                <a16:creationId xmlns:a16="http://schemas.microsoft.com/office/drawing/2014/main" id="{B822A2D4-2927-4F9F-BD38-AE5D734023FD}"/>
              </a:ext>
            </a:extLst>
          </p:cNvPr>
          <p:cNvSpPr>
            <a:spLocks noGrp="1"/>
          </p:cNvSpPr>
          <p:nvPr>
            <p:ph type="body" orient="vert" idx="110" hasCustomPrompt="1"/>
          </p:nvPr>
        </p:nvSpPr>
        <p:spPr>
          <a:xfrm flipV="1">
            <a:off x="7774128" y="2700687"/>
            <a:ext cx="356588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72" name="Tijdelijke aanduiding voor verticale tekst 2">
            <a:extLst>
              <a:ext uri="{FF2B5EF4-FFF2-40B4-BE49-F238E27FC236}">
                <a16:creationId xmlns:a16="http://schemas.microsoft.com/office/drawing/2014/main" id="{F7AA5959-EE99-4700-8CAF-6526304F74EE}"/>
              </a:ext>
            </a:extLst>
          </p:cNvPr>
          <p:cNvSpPr>
            <a:spLocks noGrp="1"/>
          </p:cNvSpPr>
          <p:nvPr>
            <p:ph type="body" orient="vert" idx="111" hasCustomPrompt="1"/>
          </p:nvPr>
        </p:nvSpPr>
        <p:spPr>
          <a:xfrm flipV="1">
            <a:off x="7774128" y="2974101"/>
            <a:ext cx="356588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73" name="Tijdelijke aanduiding voor verticale tekst 2">
            <a:extLst>
              <a:ext uri="{FF2B5EF4-FFF2-40B4-BE49-F238E27FC236}">
                <a16:creationId xmlns:a16="http://schemas.microsoft.com/office/drawing/2014/main" id="{5EB9A133-08D0-44A3-8F98-3C67D9011876}"/>
              </a:ext>
            </a:extLst>
          </p:cNvPr>
          <p:cNvSpPr>
            <a:spLocks noGrp="1"/>
          </p:cNvSpPr>
          <p:nvPr>
            <p:ph type="body" orient="vert" idx="112" hasCustomPrompt="1"/>
          </p:nvPr>
        </p:nvSpPr>
        <p:spPr>
          <a:xfrm>
            <a:off x="7755485" y="3292324"/>
            <a:ext cx="1918850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74" name="Tijdelijke aanduiding voor verticale tekst 2">
            <a:extLst>
              <a:ext uri="{FF2B5EF4-FFF2-40B4-BE49-F238E27FC236}">
                <a16:creationId xmlns:a16="http://schemas.microsoft.com/office/drawing/2014/main" id="{BB25B180-B5C0-4EE9-9FB3-33F1FCBF859F}"/>
              </a:ext>
            </a:extLst>
          </p:cNvPr>
          <p:cNvSpPr>
            <a:spLocks noGrp="1"/>
          </p:cNvSpPr>
          <p:nvPr>
            <p:ph type="body" orient="vert" idx="113" hasCustomPrompt="1"/>
          </p:nvPr>
        </p:nvSpPr>
        <p:spPr>
          <a:xfrm>
            <a:off x="7755485" y="3563958"/>
            <a:ext cx="1918850" cy="181147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75" name="Tijdelijke aanduiding voor verticale tekst 2">
            <a:extLst>
              <a:ext uri="{FF2B5EF4-FFF2-40B4-BE49-F238E27FC236}">
                <a16:creationId xmlns:a16="http://schemas.microsoft.com/office/drawing/2014/main" id="{1A858970-083B-4D2A-9771-7550CEAA4762}"/>
              </a:ext>
            </a:extLst>
          </p:cNvPr>
          <p:cNvSpPr>
            <a:spLocks noGrp="1"/>
          </p:cNvSpPr>
          <p:nvPr>
            <p:ph type="body" orient="vert" idx="114" hasCustomPrompt="1"/>
          </p:nvPr>
        </p:nvSpPr>
        <p:spPr>
          <a:xfrm flipV="1">
            <a:off x="7774128" y="3246092"/>
            <a:ext cx="356588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76" name="Tijdelijke aanduiding voor verticale tekst 2">
            <a:extLst>
              <a:ext uri="{FF2B5EF4-FFF2-40B4-BE49-F238E27FC236}">
                <a16:creationId xmlns:a16="http://schemas.microsoft.com/office/drawing/2014/main" id="{FA7DBA12-3C48-4E38-B0D5-1C67D8881070}"/>
              </a:ext>
            </a:extLst>
          </p:cNvPr>
          <p:cNvSpPr>
            <a:spLocks noGrp="1"/>
          </p:cNvSpPr>
          <p:nvPr>
            <p:ph type="body" orient="vert" idx="115" hasCustomPrompt="1"/>
          </p:nvPr>
        </p:nvSpPr>
        <p:spPr>
          <a:xfrm flipV="1">
            <a:off x="7774128" y="3517726"/>
            <a:ext cx="356588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77" name="Tijdelijke aanduiding voor verticale tekst 2">
            <a:extLst>
              <a:ext uri="{FF2B5EF4-FFF2-40B4-BE49-F238E27FC236}">
                <a16:creationId xmlns:a16="http://schemas.microsoft.com/office/drawing/2014/main" id="{6BC47323-8644-4C81-B033-5047ED2827E7}"/>
              </a:ext>
            </a:extLst>
          </p:cNvPr>
          <p:cNvSpPr>
            <a:spLocks noGrp="1"/>
          </p:cNvSpPr>
          <p:nvPr>
            <p:ph type="body" orient="vert" idx="116" hasCustomPrompt="1"/>
          </p:nvPr>
        </p:nvSpPr>
        <p:spPr>
          <a:xfrm>
            <a:off x="9733044" y="1949050"/>
            <a:ext cx="788423" cy="181147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78" name="Tijdelijke aanduiding voor verticale tekst 2">
            <a:extLst>
              <a:ext uri="{FF2B5EF4-FFF2-40B4-BE49-F238E27FC236}">
                <a16:creationId xmlns:a16="http://schemas.microsoft.com/office/drawing/2014/main" id="{B0FB29C1-E28A-4E91-96C3-D9860B7B6EC4}"/>
              </a:ext>
            </a:extLst>
          </p:cNvPr>
          <p:cNvSpPr>
            <a:spLocks noGrp="1"/>
          </p:cNvSpPr>
          <p:nvPr>
            <p:ph type="body" orient="vert" idx="117" hasCustomPrompt="1"/>
          </p:nvPr>
        </p:nvSpPr>
        <p:spPr>
          <a:xfrm>
            <a:off x="9733044" y="2220684"/>
            <a:ext cx="788423" cy="181147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0F6F2CD6-63DA-418C-AB66-0D9C671B5251}"/>
              </a:ext>
            </a:extLst>
          </p:cNvPr>
          <p:cNvSpPr>
            <a:spLocks noGrp="1"/>
          </p:cNvSpPr>
          <p:nvPr>
            <p:ph type="body" orient="vert" idx="118" hasCustomPrompt="1"/>
          </p:nvPr>
        </p:nvSpPr>
        <p:spPr>
          <a:xfrm>
            <a:off x="9733044" y="2477065"/>
            <a:ext cx="788423" cy="181147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7ABE1B70-3F1D-44AA-B33C-B5101061B2FE}"/>
              </a:ext>
            </a:extLst>
          </p:cNvPr>
          <p:cNvSpPr>
            <a:spLocks noGrp="1"/>
          </p:cNvSpPr>
          <p:nvPr>
            <p:ph type="body" orient="vert" idx="119" hasCustomPrompt="1"/>
          </p:nvPr>
        </p:nvSpPr>
        <p:spPr>
          <a:xfrm>
            <a:off x="9733044" y="2748699"/>
            <a:ext cx="788423" cy="181147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2C6301BB-DD58-41B2-A931-A287CFA71E45}"/>
              </a:ext>
            </a:extLst>
          </p:cNvPr>
          <p:cNvSpPr>
            <a:spLocks noGrp="1"/>
          </p:cNvSpPr>
          <p:nvPr>
            <p:ph type="body" orient="vert" idx="120" hasCustomPrompt="1"/>
          </p:nvPr>
        </p:nvSpPr>
        <p:spPr>
          <a:xfrm>
            <a:off x="9733044" y="3020333"/>
            <a:ext cx="788423" cy="181147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8F2858CE-C141-461A-BB48-1BCE3760D5DF}"/>
              </a:ext>
            </a:extLst>
          </p:cNvPr>
          <p:cNvSpPr>
            <a:spLocks noGrp="1"/>
          </p:cNvSpPr>
          <p:nvPr>
            <p:ph type="body" orient="vert" idx="121" hasCustomPrompt="1"/>
          </p:nvPr>
        </p:nvSpPr>
        <p:spPr>
          <a:xfrm>
            <a:off x="9733044" y="3292324"/>
            <a:ext cx="788423" cy="181147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83" name="Tijdelijke aanduiding voor verticale tekst 2">
            <a:extLst>
              <a:ext uri="{FF2B5EF4-FFF2-40B4-BE49-F238E27FC236}">
                <a16:creationId xmlns:a16="http://schemas.microsoft.com/office/drawing/2014/main" id="{40D96229-3F5B-4889-92AD-06AD42DE3292}"/>
              </a:ext>
            </a:extLst>
          </p:cNvPr>
          <p:cNvSpPr>
            <a:spLocks noGrp="1"/>
          </p:cNvSpPr>
          <p:nvPr>
            <p:ph type="body" orient="vert" idx="122" hasCustomPrompt="1"/>
          </p:nvPr>
        </p:nvSpPr>
        <p:spPr>
          <a:xfrm>
            <a:off x="9733044" y="3563958"/>
            <a:ext cx="788423" cy="181147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84" name="Tijdelijke aanduiding voor verticale tekst 2">
            <a:extLst>
              <a:ext uri="{FF2B5EF4-FFF2-40B4-BE49-F238E27FC236}">
                <a16:creationId xmlns:a16="http://schemas.microsoft.com/office/drawing/2014/main" id="{D0F660DF-F9DA-4493-A6B4-A7FFA2DA0CC7}"/>
              </a:ext>
            </a:extLst>
          </p:cNvPr>
          <p:cNvSpPr>
            <a:spLocks noGrp="1"/>
          </p:cNvSpPr>
          <p:nvPr>
            <p:ph type="body" orient="vert" idx="123" hasCustomPrompt="1"/>
          </p:nvPr>
        </p:nvSpPr>
        <p:spPr>
          <a:xfrm>
            <a:off x="7755483" y="1404854"/>
            <a:ext cx="1152693" cy="181147"/>
          </a:xfrm>
          <a:solidFill>
            <a:schemeClr val="accent6"/>
          </a:solidFill>
        </p:spPr>
        <p:txBody>
          <a:bodyPr vert="horz" lIns="108000" tIns="0" rIns="0" bIns="0" anchor="ctr"/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Titel</a:t>
            </a:r>
          </a:p>
        </p:txBody>
      </p:sp>
      <p:sp>
        <p:nvSpPr>
          <p:cNvPr id="93" name="Tijdelijke aanduiding voor verticale tekst 2">
            <a:extLst>
              <a:ext uri="{FF2B5EF4-FFF2-40B4-BE49-F238E27FC236}">
                <a16:creationId xmlns:a16="http://schemas.microsoft.com/office/drawing/2014/main" id="{857CDF36-375F-4C43-9CB9-CCDDD4E9BD57}"/>
              </a:ext>
            </a:extLst>
          </p:cNvPr>
          <p:cNvSpPr>
            <a:spLocks noGrp="1"/>
          </p:cNvSpPr>
          <p:nvPr>
            <p:ph type="body" orient="vert" idx="124" hasCustomPrompt="1"/>
          </p:nvPr>
        </p:nvSpPr>
        <p:spPr>
          <a:xfrm>
            <a:off x="10579754" y="1628198"/>
            <a:ext cx="752905" cy="275838"/>
          </a:xfrm>
          <a:solidFill>
            <a:schemeClr val="accent1"/>
          </a:solidFill>
        </p:spPr>
        <p:txBody>
          <a:bodyPr vert="horz" lIns="72000" tIns="0" rIns="0" bIns="0" anchor="ctr"/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Deadline</a:t>
            </a:r>
          </a:p>
        </p:txBody>
      </p:sp>
      <p:sp>
        <p:nvSpPr>
          <p:cNvPr id="94" name="Tijdelijke aanduiding voor verticale tekst 2">
            <a:extLst>
              <a:ext uri="{FF2B5EF4-FFF2-40B4-BE49-F238E27FC236}">
                <a16:creationId xmlns:a16="http://schemas.microsoft.com/office/drawing/2014/main" id="{BB40FA92-9158-4197-AE8C-51E607263DA0}"/>
              </a:ext>
            </a:extLst>
          </p:cNvPr>
          <p:cNvSpPr>
            <a:spLocks noGrp="1"/>
          </p:cNvSpPr>
          <p:nvPr>
            <p:ph type="body" orient="vert" idx="125" hasCustomPrompt="1"/>
          </p:nvPr>
        </p:nvSpPr>
        <p:spPr>
          <a:xfrm>
            <a:off x="10579754" y="1954236"/>
            <a:ext cx="752905" cy="181147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95" name="Tijdelijke aanduiding voor verticale tekst 2">
            <a:extLst>
              <a:ext uri="{FF2B5EF4-FFF2-40B4-BE49-F238E27FC236}">
                <a16:creationId xmlns:a16="http://schemas.microsoft.com/office/drawing/2014/main" id="{9CDF84A0-78A7-4285-9AC1-0CA4F4D1BAD1}"/>
              </a:ext>
            </a:extLst>
          </p:cNvPr>
          <p:cNvSpPr>
            <a:spLocks noGrp="1"/>
          </p:cNvSpPr>
          <p:nvPr>
            <p:ph type="body" orient="vert" idx="126" hasCustomPrompt="1"/>
          </p:nvPr>
        </p:nvSpPr>
        <p:spPr>
          <a:xfrm>
            <a:off x="10579754" y="2225870"/>
            <a:ext cx="752905" cy="181147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96" name="Tijdelijke aanduiding voor verticale tekst 2">
            <a:extLst>
              <a:ext uri="{FF2B5EF4-FFF2-40B4-BE49-F238E27FC236}">
                <a16:creationId xmlns:a16="http://schemas.microsoft.com/office/drawing/2014/main" id="{B03CD62D-D783-4040-A4EE-1B565DCEE3B5}"/>
              </a:ext>
            </a:extLst>
          </p:cNvPr>
          <p:cNvSpPr>
            <a:spLocks noGrp="1"/>
          </p:cNvSpPr>
          <p:nvPr>
            <p:ph type="body" orient="vert" idx="127" hasCustomPrompt="1"/>
          </p:nvPr>
        </p:nvSpPr>
        <p:spPr>
          <a:xfrm>
            <a:off x="10579754" y="2482251"/>
            <a:ext cx="752905" cy="181147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97" name="Tijdelijke aanduiding voor verticale tekst 2">
            <a:extLst>
              <a:ext uri="{FF2B5EF4-FFF2-40B4-BE49-F238E27FC236}">
                <a16:creationId xmlns:a16="http://schemas.microsoft.com/office/drawing/2014/main" id="{5FA49046-B862-4218-A32A-AA2D93FA87D6}"/>
              </a:ext>
            </a:extLst>
          </p:cNvPr>
          <p:cNvSpPr>
            <a:spLocks noGrp="1"/>
          </p:cNvSpPr>
          <p:nvPr>
            <p:ph type="body" orient="vert" idx="128" hasCustomPrompt="1"/>
          </p:nvPr>
        </p:nvSpPr>
        <p:spPr>
          <a:xfrm>
            <a:off x="10579754" y="2753885"/>
            <a:ext cx="752905" cy="181147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98" name="Tijdelijke aanduiding voor verticale tekst 2">
            <a:extLst>
              <a:ext uri="{FF2B5EF4-FFF2-40B4-BE49-F238E27FC236}">
                <a16:creationId xmlns:a16="http://schemas.microsoft.com/office/drawing/2014/main" id="{E67F6A99-7E7C-4580-B61C-284239806271}"/>
              </a:ext>
            </a:extLst>
          </p:cNvPr>
          <p:cNvSpPr>
            <a:spLocks noGrp="1"/>
          </p:cNvSpPr>
          <p:nvPr>
            <p:ph type="body" orient="vert" idx="129" hasCustomPrompt="1"/>
          </p:nvPr>
        </p:nvSpPr>
        <p:spPr>
          <a:xfrm>
            <a:off x="10579754" y="3025519"/>
            <a:ext cx="752905" cy="181147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99" name="Tijdelijke aanduiding voor verticale tekst 2">
            <a:extLst>
              <a:ext uri="{FF2B5EF4-FFF2-40B4-BE49-F238E27FC236}">
                <a16:creationId xmlns:a16="http://schemas.microsoft.com/office/drawing/2014/main" id="{1ED33A27-2A22-480F-A505-0A4B521FEF0A}"/>
              </a:ext>
            </a:extLst>
          </p:cNvPr>
          <p:cNvSpPr>
            <a:spLocks noGrp="1"/>
          </p:cNvSpPr>
          <p:nvPr>
            <p:ph type="body" orient="vert" idx="130" hasCustomPrompt="1"/>
          </p:nvPr>
        </p:nvSpPr>
        <p:spPr>
          <a:xfrm>
            <a:off x="10579754" y="3297510"/>
            <a:ext cx="752905" cy="181147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00" name="Tijdelijke aanduiding voor verticale tekst 2">
            <a:extLst>
              <a:ext uri="{FF2B5EF4-FFF2-40B4-BE49-F238E27FC236}">
                <a16:creationId xmlns:a16="http://schemas.microsoft.com/office/drawing/2014/main" id="{A3F347CC-7B53-4F18-8178-844FA7D5B894}"/>
              </a:ext>
            </a:extLst>
          </p:cNvPr>
          <p:cNvSpPr>
            <a:spLocks noGrp="1"/>
          </p:cNvSpPr>
          <p:nvPr>
            <p:ph type="body" orient="vert" idx="131" hasCustomPrompt="1"/>
          </p:nvPr>
        </p:nvSpPr>
        <p:spPr>
          <a:xfrm>
            <a:off x="10579754" y="3569144"/>
            <a:ext cx="752905" cy="181147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01" name="Tijdelijke aanduiding voor verticale tekst 2">
            <a:extLst>
              <a:ext uri="{FF2B5EF4-FFF2-40B4-BE49-F238E27FC236}">
                <a16:creationId xmlns:a16="http://schemas.microsoft.com/office/drawing/2014/main" id="{57D07C4F-232D-4793-AD08-61740441A154}"/>
              </a:ext>
            </a:extLst>
          </p:cNvPr>
          <p:cNvSpPr>
            <a:spLocks noGrp="1"/>
          </p:cNvSpPr>
          <p:nvPr>
            <p:ph type="body" orient="vert" idx="132" hasCustomPrompt="1"/>
          </p:nvPr>
        </p:nvSpPr>
        <p:spPr>
          <a:xfrm>
            <a:off x="7753391" y="4220495"/>
            <a:ext cx="1918850" cy="275838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Mijlpalenplanning</a:t>
            </a:r>
          </a:p>
        </p:txBody>
      </p:sp>
      <p:sp>
        <p:nvSpPr>
          <p:cNvPr id="102" name="Tijdelijke aanduiding voor verticale tekst 2">
            <a:extLst>
              <a:ext uri="{FF2B5EF4-FFF2-40B4-BE49-F238E27FC236}">
                <a16:creationId xmlns:a16="http://schemas.microsoft.com/office/drawing/2014/main" id="{4EE89082-A4A0-4D23-A670-303D2610B746}"/>
              </a:ext>
            </a:extLst>
          </p:cNvPr>
          <p:cNvSpPr>
            <a:spLocks noGrp="1"/>
          </p:cNvSpPr>
          <p:nvPr>
            <p:ph type="body" orient="vert" idx="133" hasCustomPrompt="1"/>
          </p:nvPr>
        </p:nvSpPr>
        <p:spPr>
          <a:xfrm>
            <a:off x="9730948" y="4220495"/>
            <a:ext cx="789223" cy="275838"/>
          </a:xfrm>
          <a:solidFill>
            <a:schemeClr val="accent1"/>
          </a:solidFill>
        </p:spPr>
        <p:txBody>
          <a:bodyPr vert="horz" lIns="72000" tIns="0" rIns="0" bIns="0" anchor="ctr"/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Eigenaar</a:t>
            </a:r>
          </a:p>
        </p:txBody>
      </p:sp>
      <p:sp>
        <p:nvSpPr>
          <p:cNvPr id="103" name="Tijdelijke aanduiding voor verticale tekst 2">
            <a:extLst>
              <a:ext uri="{FF2B5EF4-FFF2-40B4-BE49-F238E27FC236}">
                <a16:creationId xmlns:a16="http://schemas.microsoft.com/office/drawing/2014/main" id="{E1E44D76-14D2-4823-A309-C4BAEE4DE7E1}"/>
              </a:ext>
            </a:extLst>
          </p:cNvPr>
          <p:cNvSpPr>
            <a:spLocks noGrp="1"/>
          </p:cNvSpPr>
          <p:nvPr>
            <p:ph type="body" orient="vert" idx="134" hasCustomPrompt="1"/>
          </p:nvPr>
        </p:nvSpPr>
        <p:spPr>
          <a:xfrm>
            <a:off x="7753390" y="4546532"/>
            <a:ext cx="1918850" cy="464186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04" name="Tijdelijke aanduiding voor verticale tekst 2">
            <a:extLst>
              <a:ext uri="{FF2B5EF4-FFF2-40B4-BE49-F238E27FC236}">
                <a16:creationId xmlns:a16="http://schemas.microsoft.com/office/drawing/2014/main" id="{9D4156B1-BD0A-4E4A-A49D-40A31D7C9A50}"/>
              </a:ext>
            </a:extLst>
          </p:cNvPr>
          <p:cNvSpPr>
            <a:spLocks noGrp="1"/>
          </p:cNvSpPr>
          <p:nvPr>
            <p:ph type="body" orient="vert" idx="135" hasCustomPrompt="1"/>
          </p:nvPr>
        </p:nvSpPr>
        <p:spPr>
          <a:xfrm>
            <a:off x="7753390" y="5092908"/>
            <a:ext cx="1918850" cy="457162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05" name="Tijdelijke aanduiding voor verticale tekst 2">
            <a:extLst>
              <a:ext uri="{FF2B5EF4-FFF2-40B4-BE49-F238E27FC236}">
                <a16:creationId xmlns:a16="http://schemas.microsoft.com/office/drawing/2014/main" id="{85AE1A12-EB6E-4B71-A511-8ACBBB1014CC}"/>
              </a:ext>
            </a:extLst>
          </p:cNvPr>
          <p:cNvSpPr>
            <a:spLocks noGrp="1"/>
          </p:cNvSpPr>
          <p:nvPr>
            <p:ph type="body" orient="vert" idx="136" hasCustomPrompt="1"/>
          </p:nvPr>
        </p:nvSpPr>
        <p:spPr>
          <a:xfrm>
            <a:off x="7753390" y="5651723"/>
            <a:ext cx="1918850" cy="437831"/>
          </a:xfrm>
          <a:noFill/>
        </p:spPr>
        <p:txBody>
          <a:bodyPr vert="horz" lIns="108000" tIns="0" rIns="0" bIns="0" anchor="ctr"/>
          <a:lstStyle>
            <a:lvl1pPr>
              <a:buNone/>
              <a:defRPr sz="7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08" name="Tijdelijke aanduiding voor verticale tekst 2">
            <a:extLst>
              <a:ext uri="{FF2B5EF4-FFF2-40B4-BE49-F238E27FC236}">
                <a16:creationId xmlns:a16="http://schemas.microsoft.com/office/drawing/2014/main" id="{8AA2D33D-FF52-4230-BFBE-19329FB9A7A8}"/>
              </a:ext>
            </a:extLst>
          </p:cNvPr>
          <p:cNvSpPr>
            <a:spLocks noGrp="1"/>
          </p:cNvSpPr>
          <p:nvPr>
            <p:ph type="body" orient="vert" idx="139" hasCustomPrompt="1"/>
          </p:nvPr>
        </p:nvSpPr>
        <p:spPr>
          <a:xfrm flipV="1">
            <a:off x="7772032" y="5049625"/>
            <a:ext cx="356588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09" name="Tijdelijke aanduiding voor verticale tekst 2">
            <a:extLst>
              <a:ext uri="{FF2B5EF4-FFF2-40B4-BE49-F238E27FC236}">
                <a16:creationId xmlns:a16="http://schemas.microsoft.com/office/drawing/2014/main" id="{356447D1-B345-4EB7-B463-4D928626A6C5}"/>
              </a:ext>
            </a:extLst>
          </p:cNvPr>
          <p:cNvSpPr>
            <a:spLocks noGrp="1"/>
          </p:cNvSpPr>
          <p:nvPr>
            <p:ph type="body" orient="vert" idx="140" hasCustomPrompt="1"/>
          </p:nvPr>
        </p:nvSpPr>
        <p:spPr>
          <a:xfrm flipV="1">
            <a:off x="7772032" y="5600309"/>
            <a:ext cx="3565888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750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16" name="Tijdelijke aanduiding voor verticale tekst 2">
            <a:extLst>
              <a:ext uri="{FF2B5EF4-FFF2-40B4-BE49-F238E27FC236}">
                <a16:creationId xmlns:a16="http://schemas.microsoft.com/office/drawing/2014/main" id="{1321B7EE-841B-46B1-9D04-21E8958EA210}"/>
              </a:ext>
            </a:extLst>
          </p:cNvPr>
          <p:cNvSpPr>
            <a:spLocks noGrp="1"/>
          </p:cNvSpPr>
          <p:nvPr>
            <p:ph type="body" orient="vert" idx="147" hasCustomPrompt="1"/>
          </p:nvPr>
        </p:nvSpPr>
        <p:spPr>
          <a:xfrm>
            <a:off x="9730948" y="4546532"/>
            <a:ext cx="788423" cy="464186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17" name="Tijdelijke aanduiding voor verticale tekst 2">
            <a:extLst>
              <a:ext uri="{FF2B5EF4-FFF2-40B4-BE49-F238E27FC236}">
                <a16:creationId xmlns:a16="http://schemas.microsoft.com/office/drawing/2014/main" id="{44715341-C169-4A20-9E8E-4990B5FD639A}"/>
              </a:ext>
            </a:extLst>
          </p:cNvPr>
          <p:cNvSpPr>
            <a:spLocks noGrp="1"/>
          </p:cNvSpPr>
          <p:nvPr>
            <p:ph type="body" orient="vert" idx="148" hasCustomPrompt="1"/>
          </p:nvPr>
        </p:nvSpPr>
        <p:spPr>
          <a:xfrm>
            <a:off x="9730948" y="5092908"/>
            <a:ext cx="788423" cy="457162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18" name="Tijdelijke aanduiding voor verticale tekst 2">
            <a:extLst>
              <a:ext uri="{FF2B5EF4-FFF2-40B4-BE49-F238E27FC236}">
                <a16:creationId xmlns:a16="http://schemas.microsoft.com/office/drawing/2014/main" id="{6BDD2C01-A6D9-403D-ACD6-6A3299A173BF}"/>
              </a:ext>
            </a:extLst>
          </p:cNvPr>
          <p:cNvSpPr>
            <a:spLocks noGrp="1"/>
          </p:cNvSpPr>
          <p:nvPr>
            <p:ph type="body" orient="vert" idx="149" hasCustomPrompt="1"/>
          </p:nvPr>
        </p:nvSpPr>
        <p:spPr>
          <a:xfrm>
            <a:off x="9730948" y="5651723"/>
            <a:ext cx="788423" cy="437831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23" name="Tijdelijke aanduiding voor verticale tekst 2">
            <a:extLst>
              <a:ext uri="{FF2B5EF4-FFF2-40B4-BE49-F238E27FC236}">
                <a16:creationId xmlns:a16="http://schemas.microsoft.com/office/drawing/2014/main" id="{020D56F2-43BF-4858-81C6-286F0F24A00F}"/>
              </a:ext>
            </a:extLst>
          </p:cNvPr>
          <p:cNvSpPr>
            <a:spLocks noGrp="1"/>
          </p:cNvSpPr>
          <p:nvPr>
            <p:ph type="body" orient="vert" idx="154" hasCustomPrompt="1"/>
          </p:nvPr>
        </p:nvSpPr>
        <p:spPr>
          <a:xfrm>
            <a:off x="7753387" y="4002336"/>
            <a:ext cx="1152693" cy="181147"/>
          </a:xfrm>
          <a:solidFill>
            <a:schemeClr val="accent6"/>
          </a:solidFill>
        </p:spPr>
        <p:txBody>
          <a:bodyPr vert="horz" lIns="108000" tIns="0" rIns="0" bIns="0" anchor="ctr"/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Titel</a:t>
            </a:r>
          </a:p>
        </p:txBody>
      </p:sp>
      <p:sp>
        <p:nvSpPr>
          <p:cNvPr id="124" name="Tijdelijke aanduiding voor verticale tekst 2">
            <a:extLst>
              <a:ext uri="{FF2B5EF4-FFF2-40B4-BE49-F238E27FC236}">
                <a16:creationId xmlns:a16="http://schemas.microsoft.com/office/drawing/2014/main" id="{81964F9A-33E6-44E0-892D-EE91C7471A4E}"/>
              </a:ext>
            </a:extLst>
          </p:cNvPr>
          <p:cNvSpPr>
            <a:spLocks noGrp="1"/>
          </p:cNvSpPr>
          <p:nvPr>
            <p:ph type="body" orient="vert" idx="155" hasCustomPrompt="1"/>
          </p:nvPr>
        </p:nvSpPr>
        <p:spPr>
          <a:xfrm>
            <a:off x="10577658" y="4225681"/>
            <a:ext cx="752905" cy="275838"/>
          </a:xfrm>
          <a:solidFill>
            <a:schemeClr val="accent1"/>
          </a:solidFill>
        </p:spPr>
        <p:txBody>
          <a:bodyPr vert="horz" lIns="72000" tIns="0" rIns="0" bIns="0" anchor="ctr"/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Deadline</a:t>
            </a:r>
          </a:p>
        </p:txBody>
      </p:sp>
      <p:sp>
        <p:nvSpPr>
          <p:cNvPr id="125" name="Tijdelijke aanduiding voor verticale tekst 2">
            <a:extLst>
              <a:ext uri="{FF2B5EF4-FFF2-40B4-BE49-F238E27FC236}">
                <a16:creationId xmlns:a16="http://schemas.microsoft.com/office/drawing/2014/main" id="{227955CD-949A-41C4-B5A7-C1FAE8290F19}"/>
              </a:ext>
            </a:extLst>
          </p:cNvPr>
          <p:cNvSpPr>
            <a:spLocks noGrp="1"/>
          </p:cNvSpPr>
          <p:nvPr>
            <p:ph type="body" orient="vert" idx="156" hasCustomPrompt="1"/>
          </p:nvPr>
        </p:nvSpPr>
        <p:spPr>
          <a:xfrm>
            <a:off x="10577658" y="4551718"/>
            <a:ext cx="752905" cy="464186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26" name="Tijdelijke aanduiding voor verticale tekst 2">
            <a:extLst>
              <a:ext uri="{FF2B5EF4-FFF2-40B4-BE49-F238E27FC236}">
                <a16:creationId xmlns:a16="http://schemas.microsoft.com/office/drawing/2014/main" id="{81616483-2B0F-4F01-B220-579BCBEAD418}"/>
              </a:ext>
            </a:extLst>
          </p:cNvPr>
          <p:cNvSpPr>
            <a:spLocks noGrp="1"/>
          </p:cNvSpPr>
          <p:nvPr>
            <p:ph type="body" orient="vert" idx="157" hasCustomPrompt="1"/>
          </p:nvPr>
        </p:nvSpPr>
        <p:spPr>
          <a:xfrm>
            <a:off x="10577658" y="5098094"/>
            <a:ext cx="752905" cy="457162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27" name="Tijdelijke aanduiding voor verticale tekst 2">
            <a:extLst>
              <a:ext uri="{FF2B5EF4-FFF2-40B4-BE49-F238E27FC236}">
                <a16:creationId xmlns:a16="http://schemas.microsoft.com/office/drawing/2014/main" id="{5FD5D66A-A98D-482F-AB75-878AA483AC48}"/>
              </a:ext>
            </a:extLst>
          </p:cNvPr>
          <p:cNvSpPr>
            <a:spLocks noGrp="1"/>
          </p:cNvSpPr>
          <p:nvPr>
            <p:ph type="body" orient="vert" idx="158" hasCustomPrompt="1"/>
          </p:nvPr>
        </p:nvSpPr>
        <p:spPr>
          <a:xfrm>
            <a:off x="10577658" y="5656909"/>
            <a:ext cx="752905" cy="437831"/>
          </a:xfrm>
          <a:noFill/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28" name="Rechthoek 127">
            <a:extLst>
              <a:ext uri="{FF2B5EF4-FFF2-40B4-BE49-F238E27FC236}">
                <a16:creationId xmlns:a16="http://schemas.microsoft.com/office/drawing/2014/main" id="{12D2D5E5-8DA3-44BB-BCC2-BFDBECC145B4}"/>
              </a:ext>
            </a:extLst>
          </p:cNvPr>
          <p:cNvSpPr/>
          <p:nvPr userDrawn="1"/>
        </p:nvSpPr>
        <p:spPr>
          <a:xfrm>
            <a:off x="2188428" y="1983066"/>
            <a:ext cx="115760" cy="115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50">
              <a:solidFill>
                <a:srgbClr val="3C3A34"/>
              </a:solidFill>
            </a:endParaRPr>
          </a:p>
        </p:txBody>
      </p:sp>
      <p:sp>
        <p:nvSpPr>
          <p:cNvPr id="129" name="Rechthoek 128">
            <a:extLst>
              <a:ext uri="{FF2B5EF4-FFF2-40B4-BE49-F238E27FC236}">
                <a16:creationId xmlns:a16="http://schemas.microsoft.com/office/drawing/2014/main" id="{B32562CE-2BC6-4B12-AC3B-C1D4437844FB}"/>
              </a:ext>
            </a:extLst>
          </p:cNvPr>
          <p:cNvSpPr/>
          <p:nvPr userDrawn="1"/>
        </p:nvSpPr>
        <p:spPr>
          <a:xfrm>
            <a:off x="2188428" y="2251655"/>
            <a:ext cx="115760" cy="115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50">
              <a:solidFill>
                <a:srgbClr val="3C3A34"/>
              </a:solidFill>
            </a:endParaRPr>
          </a:p>
        </p:txBody>
      </p:sp>
      <p:sp>
        <p:nvSpPr>
          <p:cNvPr id="130" name="Rechthoek 129">
            <a:extLst>
              <a:ext uri="{FF2B5EF4-FFF2-40B4-BE49-F238E27FC236}">
                <a16:creationId xmlns:a16="http://schemas.microsoft.com/office/drawing/2014/main" id="{96E792DF-55A6-480F-839C-0FC532F5F681}"/>
              </a:ext>
            </a:extLst>
          </p:cNvPr>
          <p:cNvSpPr/>
          <p:nvPr userDrawn="1"/>
        </p:nvSpPr>
        <p:spPr>
          <a:xfrm>
            <a:off x="2188428" y="2520244"/>
            <a:ext cx="115760" cy="115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50">
              <a:solidFill>
                <a:srgbClr val="3C3A34"/>
              </a:solidFill>
            </a:endParaRPr>
          </a:p>
        </p:txBody>
      </p:sp>
      <p:sp>
        <p:nvSpPr>
          <p:cNvPr id="131" name="Rechthoek 130">
            <a:extLst>
              <a:ext uri="{FF2B5EF4-FFF2-40B4-BE49-F238E27FC236}">
                <a16:creationId xmlns:a16="http://schemas.microsoft.com/office/drawing/2014/main" id="{4E897CF2-186F-4F8C-942D-E67BF4664997}"/>
              </a:ext>
            </a:extLst>
          </p:cNvPr>
          <p:cNvSpPr/>
          <p:nvPr userDrawn="1"/>
        </p:nvSpPr>
        <p:spPr>
          <a:xfrm>
            <a:off x="2188428" y="2788833"/>
            <a:ext cx="115760" cy="115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50">
              <a:solidFill>
                <a:srgbClr val="3C3A34"/>
              </a:solidFill>
            </a:endParaRPr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6AC1FED6-34A8-41C3-9A04-87274C4D5F2B}"/>
              </a:ext>
            </a:extLst>
          </p:cNvPr>
          <p:cNvSpPr/>
          <p:nvPr userDrawn="1"/>
        </p:nvSpPr>
        <p:spPr>
          <a:xfrm>
            <a:off x="2188428" y="3057422"/>
            <a:ext cx="115760" cy="115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50">
              <a:solidFill>
                <a:srgbClr val="3C3A34"/>
              </a:solidFill>
            </a:endParaRPr>
          </a:p>
        </p:txBody>
      </p:sp>
      <p:sp>
        <p:nvSpPr>
          <p:cNvPr id="140" name="Rechthoek 139">
            <a:extLst>
              <a:ext uri="{FF2B5EF4-FFF2-40B4-BE49-F238E27FC236}">
                <a16:creationId xmlns:a16="http://schemas.microsoft.com/office/drawing/2014/main" id="{275B79CD-F825-4461-9DDA-1E4AF777FDFD}"/>
              </a:ext>
            </a:extLst>
          </p:cNvPr>
          <p:cNvSpPr/>
          <p:nvPr userDrawn="1"/>
        </p:nvSpPr>
        <p:spPr>
          <a:xfrm>
            <a:off x="2188428" y="3326011"/>
            <a:ext cx="115760" cy="115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50">
              <a:solidFill>
                <a:srgbClr val="3C3A34"/>
              </a:solidFill>
            </a:endParaRPr>
          </a:p>
        </p:txBody>
      </p:sp>
      <p:sp>
        <p:nvSpPr>
          <p:cNvPr id="141" name="Rechthoek 140">
            <a:extLst>
              <a:ext uri="{FF2B5EF4-FFF2-40B4-BE49-F238E27FC236}">
                <a16:creationId xmlns:a16="http://schemas.microsoft.com/office/drawing/2014/main" id="{ADDE9560-C18E-41B5-A61D-5E7DC31714ED}"/>
              </a:ext>
            </a:extLst>
          </p:cNvPr>
          <p:cNvSpPr/>
          <p:nvPr userDrawn="1"/>
        </p:nvSpPr>
        <p:spPr>
          <a:xfrm>
            <a:off x="2188428" y="3594597"/>
            <a:ext cx="115760" cy="115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50">
              <a:solidFill>
                <a:srgbClr val="3C3A34"/>
              </a:solidFill>
            </a:endParaRPr>
          </a:p>
        </p:txBody>
      </p:sp>
      <p:sp>
        <p:nvSpPr>
          <p:cNvPr id="157" name="Rechthoek 156">
            <a:extLst>
              <a:ext uri="{FF2B5EF4-FFF2-40B4-BE49-F238E27FC236}">
                <a16:creationId xmlns:a16="http://schemas.microsoft.com/office/drawing/2014/main" id="{65338D10-90B2-4B95-B262-04543FCDF7EC}"/>
              </a:ext>
            </a:extLst>
          </p:cNvPr>
          <p:cNvSpPr/>
          <p:nvPr userDrawn="1"/>
        </p:nvSpPr>
        <p:spPr>
          <a:xfrm>
            <a:off x="2762709" y="-1208847"/>
            <a:ext cx="309540" cy="30958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8" name="Tijdelijke aanduiding voor tekst 132">
            <a:extLst>
              <a:ext uri="{FF2B5EF4-FFF2-40B4-BE49-F238E27FC236}">
                <a16:creationId xmlns:a16="http://schemas.microsoft.com/office/drawing/2014/main" id="{7FACDBD3-F7C0-4350-AF47-FFFDF8D243BE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2773957" y="-1193720"/>
            <a:ext cx="279027" cy="279063"/>
          </a:xfrm>
          <a:blipFill>
            <a:blip r:embed="rId2"/>
            <a:srcRect/>
            <a:stretch>
              <a:fillRect l="4803" t="3798" r="4803" b="3798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6" name="Vrije vorm: vorm 85">
            <a:extLst>
              <a:ext uri="{FF2B5EF4-FFF2-40B4-BE49-F238E27FC236}">
                <a16:creationId xmlns:a16="http://schemas.microsoft.com/office/drawing/2014/main" id="{144EDC28-15E5-4A6B-9F88-4D3AF92F2A66}"/>
              </a:ext>
            </a:extLst>
          </p:cNvPr>
          <p:cNvSpPr/>
          <p:nvPr/>
        </p:nvSpPr>
        <p:spPr>
          <a:xfrm>
            <a:off x="2962058" y="-980008"/>
            <a:ext cx="279027" cy="272154"/>
          </a:xfrm>
          <a:custGeom>
            <a:avLst/>
            <a:gdLst>
              <a:gd name="connsiteX0" fmla="*/ 119085 w 329229"/>
              <a:gd name="connsiteY0" fmla="*/ 321078 h 321078"/>
              <a:gd name="connsiteX1" fmla="*/ 92488 w 329229"/>
              <a:gd name="connsiteY1" fmla="*/ 308848 h 321078"/>
              <a:gd name="connsiteX2" fmla="*/ 8431 w 329229"/>
              <a:gd name="connsiteY2" fmla="*/ 210782 h 321078"/>
              <a:gd name="connsiteX3" fmla="*/ 12234 w 329229"/>
              <a:gd name="connsiteY3" fmla="*/ 161398 h 321078"/>
              <a:gd name="connsiteX4" fmla="*/ 61625 w 329229"/>
              <a:gd name="connsiteY4" fmla="*/ 165195 h 321078"/>
              <a:gd name="connsiteX5" fmla="*/ 116577 w 329229"/>
              <a:gd name="connsiteY5" fmla="*/ 229302 h 321078"/>
              <a:gd name="connsiteX6" fmla="*/ 290253 w 329229"/>
              <a:gd name="connsiteY6" fmla="*/ 19874 h 321078"/>
              <a:gd name="connsiteX7" fmla="*/ 318272 w 329229"/>
              <a:gd name="connsiteY7" fmla="*/ 40888 h 321078"/>
              <a:gd name="connsiteX8" fmla="*/ 147580 w 329229"/>
              <a:gd name="connsiteY8" fmla="*/ 306410 h 321078"/>
              <a:gd name="connsiteX9" fmla="*/ 120626 w 329229"/>
              <a:gd name="connsiteY9" fmla="*/ 321043 h 321078"/>
              <a:gd name="connsiteX10" fmla="*/ 119085 w 329229"/>
              <a:gd name="connsiteY10" fmla="*/ 321078 h 32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229" h="321078">
                <a:moveTo>
                  <a:pt x="119085" y="321078"/>
                </a:moveTo>
                <a:cubicBezTo>
                  <a:pt x="108886" y="321078"/>
                  <a:pt x="99163" y="316630"/>
                  <a:pt x="92488" y="308848"/>
                </a:cubicBezTo>
                <a:lnTo>
                  <a:pt x="8431" y="210782"/>
                </a:lnTo>
                <a:cubicBezTo>
                  <a:pt x="-4156" y="196093"/>
                  <a:pt x="-2455" y="173986"/>
                  <a:pt x="12234" y="161398"/>
                </a:cubicBezTo>
                <a:cubicBezTo>
                  <a:pt x="26916" y="148797"/>
                  <a:pt x="49023" y="150499"/>
                  <a:pt x="61625" y="165195"/>
                </a:cubicBezTo>
                <a:lnTo>
                  <a:pt x="116577" y="229302"/>
                </a:lnTo>
                <a:lnTo>
                  <a:pt x="290253" y="19874"/>
                </a:lnTo>
                <a:cubicBezTo>
                  <a:pt x="317137" y="-17784"/>
                  <a:pt x="345276" y="3070"/>
                  <a:pt x="318272" y="40888"/>
                </a:cubicBezTo>
                <a:lnTo>
                  <a:pt x="147580" y="306410"/>
                </a:lnTo>
                <a:cubicBezTo>
                  <a:pt x="141318" y="315173"/>
                  <a:pt x="131378" y="320566"/>
                  <a:pt x="120626" y="321043"/>
                </a:cubicBezTo>
                <a:cubicBezTo>
                  <a:pt x="120107" y="321064"/>
                  <a:pt x="119596" y="321078"/>
                  <a:pt x="119085" y="321078"/>
                </a:cubicBezTo>
                <a:close/>
              </a:path>
            </a:pathLst>
          </a:custGeom>
          <a:solidFill>
            <a:schemeClr val="accent1"/>
          </a:solidFill>
          <a:ln w="9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400"/>
          </a:p>
        </p:txBody>
      </p:sp>
      <p:sp>
        <p:nvSpPr>
          <p:cNvPr id="159" name="Tijdelijke aanduiding voor tekst 132">
            <a:extLst>
              <a:ext uri="{FF2B5EF4-FFF2-40B4-BE49-F238E27FC236}">
                <a16:creationId xmlns:a16="http://schemas.microsoft.com/office/drawing/2014/main" id="{83B9804D-8381-4894-B561-F85D91DF550B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203750" y="-438076"/>
            <a:ext cx="115760" cy="115775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48" name="Tijdelijke aanduiding voor verticale tekst 2">
            <a:extLst>
              <a:ext uri="{FF2B5EF4-FFF2-40B4-BE49-F238E27FC236}">
                <a16:creationId xmlns:a16="http://schemas.microsoft.com/office/drawing/2014/main" id="{B1C6B0BB-9109-4729-9881-77BF8CA03FCE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4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7" name="Tijdelijke aanduiding voor tekst 132">
            <a:extLst>
              <a:ext uri="{FF2B5EF4-FFF2-40B4-BE49-F238E27FC236}">
                <a16:creationId xmlns:a16="http://schemas.microsoft.com/office/drawing/2014/main" id="{B174EADD-A329-444F-AD3B-F82FEC227FEA}"/>
              </a:ext>
            </a:extLst>
          </p:cNvPr>
          <p:cNvSpPr>
            <a:spLocks noGrp="1"/>
          </p:cNvSpPr>
          <p:nvPr userDrawn="1">
            <p:ph type="body" sz="quarter" idx="190" hasCustomPrompt="1"/>
          </p:nvPr>
        </p:nvSpPr>
        <p:spPr>
          <a:xfrm>
            <a:off x="1558219" y="-438076"/>
            <a:ext cx="115760" cy="115775"/>
          </a:xfrm>
          <a:blipFill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grpSp>
        <p:nvGrpSpPr>
          <p:cNvPr id="15" name="Groep 14" hidden="1">
            <a:extLst>
              <a:ext uri="{FF2B5EF4-FFF2-40B4-BE49-F238E27FC236}">
                <a16:creationId xmlns:a16="http://schemas.microsoft.com/office/drawing/2014/main" id="{192D030D-6486-43B5-A76B-918A628637A8}"/>
              </a:ext>
            </a:extLst>
          </p:cNvPr>
          <p:cNvGrpSpPr/>
          <p:nvPr userDrawn="1"/>
        </p:nvGrpSpPr>
        <p:grpSpPr>
          <a:xfrm>
            <a:off x="-973954" y="-841408"/>
            <a:ext cx="664282" cy="674003"/>
            <a:chOff x="-974081" y="-841408"/>
            <a:chExt cx="664368" cy="674003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B30DFC61-E605-41EB-9BB2-094A3CBC6C2F}"/>
                </a:ext>
              </a:extLst>
            </p:cNvPr>
            <p:cNvSpPr/>
            <p:nvPr userDrawn="1"/>
          </p:nvSpPr>
          <p:spPr>
            <a:xfrm>
              <a:off x="-974081" y="-841408"/>
              <a:ext cx="262890" cy="262890"/>
            </a:xfrm>
            <a:prstGeom prst="ellipse">
              <a:avLst/>
            </a:prstGeom>
            <a:solidFill>
              <a:srgbClr val="E16E2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6A9E445B-9609-4B3E-AFFD-38E3834FBB16}"/>
                </a:ext>
              </a:extLst>
            </p:cNvPr>
            <p:cNvSpPr/>
            <p:nvPr userDrawn="1"/>
          </p:nvSpPr>
          <p:spPr>
            <a:xfrm>
              <a:off x="-916740" y="-765494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1C98F806-1235-43DA-9352-23F6BA2C027F}"/>
                </a:ext>
              </a:extLst>
            </p:cNvPr>
            <p:cNvSpPr/>
            <p:nvPr userDrawn="1"/>
          </p:nvSpPr>
          <p:spPr>
            <a:xfrm>
              <a:off x="-827219" y="-765494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16" name="Boog 15">
              <a:extLst>
                <a:ext uri="{FF2B5EF4-FFF2-40B4-BE49-F238E27FC236}">
                  <a16:creationId xmlns:a16="http://schemas.microsoft.com/office/drawing/2014/main" id="{F61EC958-154E-491B-BD56-57C28EFDE909}"/>
                </a:ext>
              </a:extLst>
            </p:cNvPr>
            <p:cNvSpPr/>
            <p:nvPr userDrawn="1"/>
          </p:nvSpPr>
          <p:spPr>
            <a:xfrm flipV="1">
              <a:off x="-958127" y="-667577"/>
              <a:ext cx="236458" cy="236458"/>
            </a:xfrm>
            <a:prstGeom prst="arc">
              <a:avLst>
                <a:gd name="adj1" fmla="val 3896077"/>
                <a:gd name="adj2" fmla="val 694205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A00A7E96-3FA4-421D-82F5-A906CE84A547}"/>
                </a:ext>
              </a:extLst>
            </p:cNvPr>
            <p:cNvSpPr/>
            <p:nvPr userDrawn="1"/>
          </p:nvSpPr>
          <p:spPr>
            <a:xfrm>
              <a:off x="-572603" y="-841408"/>
              <a:ext cx="262890" cy="262890"/>
            </a:xfrm>
            <a:prstGeom prst="ellipse">
              <a:avLst/>
            </a:prstGeom>
            <a:solidFill>
              <a:srgbClr val="EE3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400"/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2AE433F0-875A-4566-9A5B-3A52659EBAA2}"/>
                </a:ext>
              </a:extLst>
            </p:cNvPr>
            <p:cNvSpPr/>
            <p:nvPr userDrawn="1"/>
          </p:nvSpPr>
          <p:spPr>
            <a:xfrm>
              <a:off x="-515262" y="-765494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1D67A1F6-3683-41EF-9BED-1DE0E7741763}"/>
                </a:ext>
              </a:extLst>
            </p:cNvPr>
            <p:cNvSpPr/>
            <p:nvPr userDrawn="1"/>
          </p:nvSpPr>
          <p:spPr>
            <a:xfrm>
              <a:off x="-425741" y="-765494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168" name="Boog 167">
              <a:extLst>
                <a:ext uri="{FF2B5EF4-FFF2-40B4-BE49-F238E27FC236}">
                  <a16:creationId xmlns:a16="http://schemas.microsoft.com/office/drawing/2014/main" id="{8E5DC78C-265F-49CF-8449-CEC009C8C954}"/>
                </a:ext>
              </a:extLst>
            </p:cNvPr>
            <p:cNvSpPr/>
            <p:nvPr userDrawn="1"/>
          </p:nvSpPr>
          <p:spPr>
            <a:xfrm flipV="1">
              <a:off x="-501881" y="-682578"/>
              <a:ext cx="120492" cy="120492"/>
            </a:xfrm>
            <a:prstGeom prst="arc">
              <a:avLst>
                <a:gd name="adj1" fmla="val 725681"/>
                <a:gd name="adj2" fmla="val 1008667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B24B8ABE-9223-425E-A526-585EBB448AF0}"/>
                </a:ext>
              </a:extLst>
            </p:cNvPr>
            <p:cNvSpPr/>
            <p:nvPr userDrawn="1"/>
          </p:nvSpPr>
          <p:spPr>
            <a:xfrm>
              <a:off x="-974081" y="-430295"/>
              <a:ext cx="262890" cy="262890"/>
            </a:xfrm>
            <a:prstGeom prst="ellipse">
              <a:avLst/>
            </a:prstGeom>
            <a:solidFill>
              <a:srgbClr val="EEF95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25" name="Ovaal 224">
              <a:extLst>
                <a:ext uri="{FF2B5EF4-FFF2-40B4-BE49-F238E27FC236}">
                  <a16:creationId xmlns:a16="http://schemas.microsoft.com/office/drawing/2014/main" id="{7314945F-80FC-4D07-AF55-8470D4561C7E}"/>
                </a:ext>
              </a:extLst>
            </p:cNvPr>
            <p:cNvSpPr/>
            <p:nvPr userDrawn="1"/>
          </p:nvSpPr>
          <p:spPr>
            <a:xfrm>
              <a:off x="-916740" y="-354381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26" name="Ovaal 225">
              <a:extLst>
                <a:ext uri="{FF2B5EF4-FFF2-40B4-BE49-F238E27FC236}">
                  <a16:creationId xmlns:a16="http://schemas.microsoft.com/office/drawing/2014/main" id="{CB719DE7-D256-468E-BA78-01C127B4584A}"/>
                </a:ext>
              </a:extLst>
            </p:cNvPr>
            <p:cNvSpPr/>
            <p:nvPr userDrawn="1"/>
          </p:nvSpPr>
          <p:spPr>
            <a:xfrm>
              <a:off x="-827219" y="-354381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28" name="Ovaal 227">
              <a:extLst>
                <a:ext uri="{FF2B5EF4-FFF2-40B4-BE49-F238E27FC236}">
                  <a16:creationId xmlns:a16="http://schemas.microsoft.com/office/drawing/2014/main" id="{F61CFFCC-BBAD-4C40-A358-9CB08FEC2B00}"/>
                </a:ext>
              </a:extLst>
            </p:cNvPr>
            <p:cNvSpPr/>
            <p:nvPr userDrawn="1"/>
          </p:nvSpPr>
          <p:spPr>
            <a:xfrm>
              <a:off x="-572603" y="-430295"/>
              <a:ext cx="262890" cy="262890"/>
            </a:xfrm>
            <a:prstGeom prst="ellipse">
              <a:avLst/>
            </a:prstGeom>
            <a:solidFill>
              <a:srgbClr val="00B1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9552EC07-B0DB-4379-B3E2-A3E7E07FEB3A}"/>
                </a:ext>
              </a:extLst>
            </p:cNvPr>
            <p:cNvSpPr/>
            <p:nvPr userDrawn="1"/>
          </p:nvSpPr>
          <p:spPr>
            <a:xfrm>
              <a:off x="-515262" y="-354381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30" name="Ovaal 229">
              <a:extLst>
                <a:ext uri="{FF2B5EF4-FFF2-40B4-BE49-F238E27FC236}">
                  <a16:creationId xmlns:a16="http://schemas.microsoft.com/office/drawing/2014/main" id="{743F8978-2BE0-4C3D-A3F6-B50DB4F89A7E}"/>
                </a:ext>
              </a:extLst>
            </p:cNvPr>
            <p:cNvSpPr/>
            <p:nvPr userDrawn="1"/>
          </p:nvSpPr>
          <p:spPr>
            <a:xfrm>
              <a:off x="-425741" y="-354381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31" name="Boog 230">
              <a:extLst>
                <a:ext uri="{FF2B5EF4-FFF2-40B4-BE49-F238E27FC236}">
                  <a16:creationId xmlns:a16="http://schemas.microsoft.com/office/drawing/2014/main" id="{D097733E-22A8-4EBF-82E7-D1DEE5974CBB}"/>
                </a:ext>
              </a:extLst>
            </p:cNvPr>
            <p:cNvSpPr/>
            <p:nvPr userDrawn="1"/>
          </p:nvSpPr>
          <p:spPr>
            <a:xfrm>
              <a:off x="-501881" y="-334620"/>
              <a:ext cx="120492" cy="120492"/>
            </a:xfrm>
            <a:prstGeom prst="arc">
              <a:avLst>
                <a:gd name="adj1" fmla="val 725681"/>
                <a:gd name="adj2" fmla="val 1008667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B9CE9050-AB41-4A44-8420-EFC0057B20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912276" y="-250035"/>
              <a:ext cx="1392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Tijdelijke aanduiding voor tekst 132">
            <a:extLst>
              <a:ext uri="{FF2B5EF4-FFF2-40B4-BE49-F238E27FC236}">
                <a16:creationId xmlns:a16="http://schemas.microsoft.com/office/drawing/2014/main" id="{E3DDB25B-196F-446A-87EB-0EA4AECB73BB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203750" y="-622919"/>
            <a:ext cx="115760" cy="115775"/>
          </a:xfrm>
          <a:blipFill>
            <a:blip r:embed="rId2"/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34" name="Tijdelijke aanduiding voor tekst 132">
            <a:extLst>
              <a:ext uri="{FF2B5EF4-FFF2-40B4-BE49-F238E27FC236}">
                <a16:creationId xmlns:a16="http://schemas.microsoft.com/office/drawing/2014/main" id="{79F12B8C-6B76-4E45-956C-D8B650D83EB8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388622" y="-622919"/>
            <a:ext cx="115760" cy="115775"/>
          </a:xfrm>
          <a:blipFill>
            <a:blip r:embed="rId2"/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35" name="Tijdelijke aanduiding voor tekst 132">
            <a:extLst>
              <a:ext uri="{FF2B5EF4-FFF2-40B4-BE49-F238E27FC236}">
                <a16:creationId xmlns:a16="http://schemas.microsoft.com/office/drawing/2014/main" id="{BFEC51C9-F6B4-4FA5-B04C-74AEECBEE438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570024" y="-622919"/>
            <a:ext cx="115760" cy="115775"/>
          </a:xfrm>
          <a:blipFill>
            <a:blip r:embed="rId2"/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36" name="Tijdelijke aanduiding voor tekst 132">
            <a:extLst>
              <a:ext uri="{FF2B5EF4-FFF2-40B4-BE49-F238E27FC236}">
                <a16:creationId xmlns:a16="http://schemas.microsoft.com/office/drawing/2014/main" id="{3AAE28F5-B5C0-4F8A-ACB7-5535BD434D78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754896" y="-622919"/>
            <a:ext cx="115760" cy="115775"/>
          </a:xfrm>
          <a:blipFill>
            <a:blip r:embed="rId2"/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37" name="Tijdelijke aanduiding voor tekst 132">
            <a:extLst>
              <a:ext uri="{FF2B5EF4-FFF2-40B4-BE49-F238E27FC236}">
                <a16:creationId xmlns:a16="http://schemas.microsoft.com/office/drawing/2014/main" id="{6B6B3FD3-A0DB-44C7-A2E5-96944BED1031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940615" y="-622919"/>
            <a:ext cx="115760" cy="115775"/>
          </a:xfrm>
          <a:blipFill>
            <a:blip r:embed="rId2"/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5" name="Tijdelijke aanduiding voor tekst 132">
            <a:extLst>
              <a:ext uri="{FF2B5EF4-FFF2-40B4-BE49-F238E27FC236}">
                <a16:creationId xmlns:a16="http://schemas.microsoft.com/office/drawing/2014/main" id="{2A570460-94CB-44EE-B565-475173E7F2F9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1125487" y="-622919"/>
            <a:ext cx="115760" cy="115775"/>
          </a:xfrm>
          <a:blipFill>
            <a:blip r:embed="rId2"/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6" name="Tijdelijke aanduiding voor tekst 132">
            <a:extLst>
              <a:ext uri="{FF2B5EF4-FFF2-40B4-BE49-F238E27FC236}">
                <a16:creationId xmlns:a16="http://schemas.microsoft.com/office/drawing/2014/main" id="{4DEB9781-959A-4FC6-8EB3-C47ACD01A39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1311206" y="-622919"/>
            <a:ext cx="115760" cy="115775"/>
          </a:xfrm>
          <a:blipFill>
            <a:blip r:embed="rId2"/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8" name="Tijdelijke aanduiding voor tekst 132">
            <a:extLst>
              <a:ext uri="{FF2B5EF4-FFF2-40B4-BE49-F238E27FC236}">
                <a16:creationId xmlns:a16="http://schemas.microsoft.com/office/drawing/2014/main" id="{0366289E-88D8-490F-AE82-4178FC967AD0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388621" y="-438076"/>
            <a:ext cx="115760" cy="115775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9" name="Tijdelijke aanduiding voor tekst 132">
            <a:extLst>
              <a:ext uri="{FF2B5EF4-FFF2-40B4-BE49-F238E27FC236}">
                <a16:creationId xmlns:a16="http://schemas.microsoft.com/office/drawing/2014/main" id="{F39AC471-ECBA-43D7-B30B-F330FEA108AF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570024" y="-438076"/>
            <a:ext cx="115760" cy="115775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0" name="Tijdelijke aanduiding voor tekst 132">
            <a:extLst>
              <a:ext uri="{FF2B5EF4-FFF2-40B4-BE49-F238E27FC236}">
                <a16:creationId xmlns:a16="http://schemas.microsoft.com/office/drawing/2014/main" id="{2334C03A-0C0A-4FFD-B243-C3989923A2E9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754895" y="-438076"/>
            <a:ext cx="115760" cy="115775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1" name="Tijdelijke aanduiding voor tekst 132">
            <a:extLst>
              <a:ext uri="{FF2B5EF4-FFF2-40B4-BE49-F238E27FC236}">
                <a16:creationId xmlns:a16="http://schemas.microsoft.com/office/drawing/2014/main" id="{36E01009-F59A-4170-BC77-30639E2AE47D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935781" y="-438076"/>
            <a:ext cx="115760" cy="115775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2" name="Tijdelijke aanduiding voor tekst 132">
            <a:extLst>
              <a:ext uri="{FF2B5EF4-FFF2-40B4-BE49-F238E27FC236}">
                <a16:creationId xmlns:a16="http://schemas.microsoft.com/office/drawing/2014/main" id="{8B7E037C-C310-4834-9170-73A5C5BFA5BF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1125983" y="-438076"/>
            <a:ext cx="115760" cy="115775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3" name="Tijdelijke aanduiding voor tekst 132">
            <a:extLst>
              <a:ext uri="{FF2B5EF4-FFF2-40B4-BE49-F238E27FC236}">
                <a16:creationId xmlns:a16="http://schemas.microsoft.com/office/drawing/2014/main" id="{B5EF0B38-09B2-47E6-B23B-D5FBEF27C457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315043" y="-438076"/>
            <a:ext cx="115760" cy="115775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5" name="Tijdelijke aanduiding voor tekst 132">
            <a:extLst>
              <a:ext uri="{FF2B5EF4-FFF2-40B4-BE49-F238E27FC236}">
                <a16:creationId xmlns:a16="http://schemas.microsoft.com/office/drawing/2014/main" id="{5354858C-FFD2-4512-9CE3-72D4BD7AB982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1555546" y="-624083"/>
            <a:ext cx="118087" cy="118102"/>
          </a:xfrm>
          <a:blipFill>
            <a:blip r:embed="rId6"/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6" name="Tijdelijke aanduiding voor tekst 132">
            <a:extLst>
              <a:ext uri="{FF2B5EF4-FFF2-40B4-BE49-F238E27FC236}">
                <a16:creationId xmlns:a16="http://schemas.microsoft.com/office/drawing/2014/main" id="{DBF640C4-2EFD-450A-920B-E2016C8A177C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739620" y="-624083"/>
            <a:ext cx="118087" cy="118102"/>
          </a:xfrm>
          <a:blipFill>
            <a:blip r:embed="rId6"/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7" name="Tijdelijke aanduiding voor tekst 132">
            <a:extLst>
              <a:ext uri="{FF2B5EF4-FFF2-40B4-BE49-F238E27FC236}">
                <a16:creationId xmlns:a16="http://schemas.microsoft.com/office/drawing/2014/main" id="{E4EBFEE9-3C81-4D51-9D9A-86150A850A49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920970" y="-624083"/>
            <a:ext cx="118087" cy="118102"/>
          </a:xfrm>
          <a:blipFill>
            <a:blip r:embed="rId6"/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8" name="Tijdelijke aanduiding voor tekst 132">
            <a:extLst>
              <a:ext uri="{FF2B5EF4-FFF2-40B4-BE49-F238E27FC236}">
                <a16:creationId xmlns:a16="http://schemas.microsoft.com/office/drawing/2014/main" id="{83EC6B65-C4C9-445B-B500-2475F7A494AA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2105044" y="-624083"/>
            <a:ext cx="118087" cy="118102"/>
          </a:xfrm>
          <a:blipFill>
            <a:blip r:embed="rId6"/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9" name="Tijdelijke aanduiding voor tekst 132">
            <a:extLst>
              <a:ext uri="{FF2B5EF4-FFF2-40B4-BE49-F238E27FC236}">
                <a16:creationId xmlns:a16="http://schemas.microsoft.com/office/drawing/2014/main" id="{2556780F-2C55-4C9C-AE69-4DE15286568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2290808" y="-624083"/>
            <a:ext cx="118087" cy="118102"/>
          </a:xfrm>
          <a:blipFill>
            <a:blip r:embed="rId6"/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0" name="Tijdelijke aanduiding voor tekst 132">
            <a:extLst>
              <a:ext uri="{FF2B5EF4-FFF2-40B4-BE49-F238E27FC236}">
                <a16:creationId xmlns:a16="http://schemas.microsoft.com/office/drawing/2014/main" id="{4D49B8A5-D14C-4C98-BC78-56760A30926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2474882" y="-624083"/>
            <a:ext cx="118087" cy="118102"/>
          </a:xfrm>
          <a:blipFill>
            <a:blip r:embed="rId6"/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1" name="Tijdelijke aanduiding voor tekst 132">
            <a:extLst>
              <a:ext uri="{FF2B5EF4-FFF2-40B4-BE49-F238E27FC236}">
                <a16:creationId xmlns:a16="http://schemas.microsoft.com/office/drawing/2014/main" id="{0F8AF132-0392-45C5-AC5C-D97E46551E07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2658267" y="-624083"/>
            <a:ext cx="118087" cy="118102"/>
          </a:xfrm>
          <a:blipFill>
            <a:blip r:embed="rId6"/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2" name="Tijdelijke aanduiding voor tekst 132">
            <a:extLst>
              <a:ext uri="{FF2B5EF4-FFF2-40B4-BE49-F238E27FC236}">
                <a16:creationId xmlns:a16="http://schemas.microsoft.com/office/drawing/2014/main" id="{84738803-C994-478F-8016-446BD1373A3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741948" y="-438076"/>
            <a:ext cx="115760" cy="115775"/>
          </a:xfrm>
          <a:blipFill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3" name="Tijdelijke aanduiding voor tekst 132">
            <a:extLst>
              <a:ext uri="{FF2B5EF4-FFF2-40B4-BE49-F238E27FC236}">
                <a16:creationId xmlns:a16="http://schemas.microsoft.com/office/drawing/2014/main" id="{29A09844-619A-4896-B410-40E55C65BF2D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915022" y="-438076"/>
            <a:ext cx="115760" cy="115775"/>
          </a:xfrm>
          <a:blipFill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4" name="Tijdelijke aanduiding voor tekst 132">
            <a:extLst>
              <a:ext uri="{FF2B5EF4-FFF2-40B4-BE49-F238E27FC236}">
                <a16:creationId xmlns:a16="http://schemas.microsoft.com/office/drawing/2014/main" id="{13B3E6A7-612E-48FE-A1FB-C8999113405C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98751" y="-438076"/>
            <a:ext cx="115760" cy="115775"/>
          </a:xfrm>
          <a:blipFill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5" name="Tijdelijke aanduiding voor tekst 132">
            <a:extLst>
              <a:ext uri="{FF2B5EF4-FFF2-40B4-BE49-F238E27FC236}">
                <a16:creationId xmlns:a16="http://schemas.microsoft.com/office/drawing/2014/main" id="{C9C6EBDE-2BD9-4086-AECB-E3C04158B67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2290808" y="-438076"/>
            <a:ext cx="115760" cy="115775"/>
          </a:xfrm>
          <a:blipFill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6" name="Tijdelijke aanduiding voor tekst 132">
            <a:extLst>
              <a:ext uri="{FF2B5EF4-FFF2-40B4-BE49-F238E27FC236}">
                <a16:creationId xmlns:a16="http://schemas.microsoft.com/office/drawing/2014/main" id="{AC5735C1-1E82-4BF8-BF4E-B5B26EA86FFB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2474537" y="-438076"/>
            <a:ext cx="115760" cy="115775"/>
          </a:xfrm>
          <a:blipFill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7" name="Tijdelijke aanduiding voor tekst 132">
            <a:extLst>
              <a:ext uri="{FF2B5EF4-FFF2-40B4-BE49-F238E27FC236}">
                <a16:creationId xmlns:a16="http://schemas.microsoft.com/office/drawing/2014/main" id="{5983C582-9837-4CE1-BA05-DAA5F47EE2B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2660932" y="-438076"/>
            <a:ext cx="115760" cy="115775"/>
          </a:xfrm>
          <a:blipFill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grpSp>
        <p:nvGrpSpPr>
          <p:cNvPr id="220" name="Groep 164">
            <a:extLst>
              <a:ext uri="{FF2B5EF4-FFF2-40B4-BE49-F238E27FC236}">
                <a16:creationId xmlns:a16="http://schemas.microsoft.com/office/drawing/2014/main" id="{BE0C8762-21C6-4208-BF0E-7BFA0C1F4488}"/>
              </a:ext>
            </a:extLst>
          </p:cNvPr>
          <p:cNvGrpSpPr/>
          <p:nvPr userDrawn="1"/>
        </p:nvGrpSpPr>
        <p:grpSpPr>
          <a:xfrm>
            <a:off x="4125218" y="7041796"/>
            <a:ext cx="7748399" cy="1584359"/>
            <a:chOff x="3940578" y="7033211"/>
            <a:chExt cx="7749408" cy="1584359"/>
          </a:xfrm>
        </p:grpSpPr>
        <p:sp>
          <p:nvSpPr>
            <p:cNvPr id="221" name="Rechthoek 170">
              <a:extLst>
                <a:ext uri="{FF2B5EF4-FFF2-40B4-BE49-F238E27FC236}">
                  <a16:creationId xmlns:a16="http://schemas.microsoft.com/office/drawing/2014/main" id="{F5338CF6-DB35-4591-958C-B8C400C7FAF9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22" name="Ovaal 171">
              <a:extLst>
                <a:ext uri="{FF2B5EF4-FFF2-40B4-BE49-F238E27FC236}">
                  <a16:creationId xmlns:a16="http://schemas.microsoft.com/office/drawing/2014/main" id="{4086F5D9-1F6D-4CB5-9FFB-21EBF0F259D7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3" name="Rechthoek 172">
              <a:extLst>
                <a:ext uri="{FF2B5EF4-FFF2-40B4-BE49-F238E27FC236}">
                  <a16:creationId xmlns:a16="http://schemas.microsoft.com/office/drawing/2014/main" id="{854466E3-625B-45E5-8C38-AC8E55185B8F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7" name="Ovaal 173">
              <a:extLst>
                <a:ext uri="{FF2B5EF4-FFF2-40B4-BE49-F238E27FC236}">
                  <a16:creationId xmlns:a16="http://schemas.microsoft.com/office/drawing/2014/main" id="{93403C69-8E5F-42CA-84DB-FDFD10A5130C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2" name="Rechthoek 174">
              <a:extLst>
                <a:ext uri="{FF2B5EF4-FFF2-40B4-BE49-F238E27FC236}">
                  <a16:creationId xmlns:a16="http://schemas.microsoft.com/office/drawing/2014/main" id="{348E294D-F077-4E19-8D58-172F3BE3816D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38" name="Groep 175">
              <a:extLst>
                <a:ext uri="{FF2B5EF4-FFF2-40B4-BE49-F238E27FC236}">
                  <a16:creationId xmlns:a16="http://schemas.microsoft.com/office/drawing/2014/main" id="{3F68BBCC-9E39-4E2A-9D46-5865E04420B7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241" name="Rechthoek 178">
                <a:extLst>
                  <a:ext uri="{FF2B5EF4-FFF2-40B4-BE49-F238E27FC236}">
                    <a16:creationId xmlns:a16="http://schemas.microsoft.com/office/drawing/2014/main" id="{560B41D7-FEA0-4217-8EBF-3387285BF7BA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42" name="Groep 179">
                <a:extLst>
                  <a:ext uri="{FF2B5EF4-FFF2-40B4-BE49-F238E27FC236}">
                    <a16:creationId xmlns:a16="http://schemas.microsoft.com/office/drawing/2014/main" id="{B4D4D1AC-A385-49BB-B89E-6A69C3CE2568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43" name="Rechthoek 180">
                  <a:extLst>
                    <a:ext uri="{FF2B5EF4-FFF2-40B4-BE49-F238E27FC236}">
                      <a16:creationId xmlns:a16="http://schemas.microsoft.com/office/drawing/2014/main" id="{7552A350-8DC9-4A13-B23C-3DFDEEB56019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4" name="Rechthoek 181">
                  <a:extLst>
                    <a:ext uri="{FF2B5EF4-FFF2-40B4-BE49-F238E27FC236}">
                      <a16:creationId xmlns:a16="http://schemas.microsoft.com/office/drawing/2014/main" id="{7A386E7F-98FB-426F-BB19-5AB740CBA018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47" name="Groep 182">
                  <a:extLst>
                    <a:ext uri="{FF2B5EF4-FFF2-40B4-BE49-F238E27FC236}">
                      <a16:creationId xmlns:a16="http://schemas.microsoft.com/office/drawing/2014/main" id="{D96EF54C-6993-462F-83C8-DDCAB65829DB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279" name="Rechthoek: afgeronde hoeken 195">
                    <a:extLst>
                      <a:ext uri="{FF2B5EF4-FFF2-40B4-BE49-F238E27FC236}">
                        <a16:creationId xmlns:a16="http://schemas.microsoft.com/office/drawing/2014/main" id="{B33A0EEC-B7A2-4C26-B6FA-C163936D2F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0" name="Rechthoek 196">
                    <a:extLst>
                      <a:ext uri="{FF2B5EF4-FFF2-40B4-BE49-F238E27FC236}">
                        <a16:creationId xmlns:a16="http://schemas.microsoft.com/office/drawing/2014/main" id="{C1A5C1CB-9DF0-421A-A409-6FE0978F9C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1" name="Rechthoek 197">
                    <a:extLst>
                      <a:ext uri="{FF2B5EF4-FFF2-40B4-BE49-F238E27FC236}">
                        <a16:creationId xmlns:a16="http://schemas.microsoft.com/office/drawing/2014/main" id="{5FA99875-6100-46E0-B5D5-1E0A94A71B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2" name="Rechthoek 198">
                    <a:extLst>
                      <a:ext uri="{FF2B5EF4-FFF2-40B4-BE49-F238E27FC236}">
                        <a16:creationId xmlns:a16="http://schemas.microsoft.com/office/drawing/2014/main" id="{701F084A-3CAB-4209-B663-0E8C4A332E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3" name="Rechthoek 199">
                    <a:extLst>
                      <a:ext uri="{FF2B5EF4-FFF2-40B4-BE49-F238E27FC236}">
                        <a16:creationId xmlns:a16="http://schemas.microsoft.com/office/drawing/2014/main" id="{4BC8E509-08BA-4AAF-B8E3-60AF9064D6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4" name="Rechthoek 200">
                    <a:extLst>
                      <a:ext uri="{FF2B5EF4-FFF2-40B4-BE49-F238E27FC236}">
                        <a16:creationId xmlns:a16="http://schemas.microsoft.com/office/drawing/2014/main" id="{0B51E479-F041-4E96-A60C-CE4B898FCF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54" name="Groep 183">
                  <a:extLst>
                    <a:ext uri="{FF2B5EF4-FFF2-40B4-BE49-F238E27FC236}">
                      <a16:creationId xmlns:a16="http://schemas.microsoft.com/office/drawing/2014/main" id="{30E2F969-F63E-4368-B045-0BE6240F2546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271" name="Groep 187">
                    <a:extLst>
                      <a:ext uri="{FF2B5EF4-FFF2-40B4-BE49-F238E27FC236}">
                        <a16:creationId xmlns:a16="http://schemas.microsoft.com/office/drawing/2014/main" id="{E1512B8F-FD52-467A-94AC-E5C2E2D081C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273" name="Rechthoek: afgeronde hoeken 189">
                      <a:extLst>
                        <a:ext uri="{FF2B5EF4-FFF2-40B4-BE49-F238E27FC236}">
                          <a16:creationId xmlns:a16="http://schemas.microsoft.com/office/drawing/2014/main" id="{B7A7E54A-845C-460E-9DE8-6EA26B8A48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4" name="Rechthoek 190">
                      <a:extLst>
                        <a:ext uri="{FF2B5EF4-FFF2-40B4-BE49-F238E27FC236}">
                          <a16:creationId xmlns:a16="http://schemas.microsoft.com/office/drawing/2014/main" id="{7739B442-4E36-4137-B321-3FFEFB6A2B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5" name="Rechthoek 191">
                      <a:extLst>
                        <a:ext uri="{FF2B5EF4-FFF2-40B4-BE49-F238E27FC236}">
                          <a16:creationId xmlns:a16="http://schemas.microsoft.com/office/drawing/2014/main" id="{CA92FC5F-1FC3-43D3-8E22-3C8EC84AA21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6" name="Rechthoek 192">
                      <a:extLst>
                        <a:ext uri="{FF2B5EF4-FFF2-40B4-BE49-F238E27FC236}">
                          <a16:creationId xmlns:a16="http://schemas.microsoft.com/office/drawing/2014/main" id="{E37CA627-17AA-4FB4-9CD8-D1B735FE2EA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7" name="Rechthoek 193">
                      <a:extLst>
                        <a:ext uri="{FF2B5EF4-FFF2-40B4-BE49-F238E27FC236}">
                          <a16:creationId xmlns:a16="http://schemas.microsoft.com/office/drawing/2014/main" id="{583AAD67-1C20-4FD6-BCB2-D31A39CC8DA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8" name="Rechthoek 194">
                      <a:extLst>
                        <a:ext uri="{FF2B5EF4-FFF2-40B4-BE49-F238E27FC236}">
                          <a16:creationId xmlns:a16="http://schemas.microsoft.com/office/drawing/2014/main" id="{BA1F33CA-42A3-4FDE-8F4B-E391BD3F7C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72" name="Boog 188">
                    <a:extLst>
                      <a:ext uri="{FF2B5EF4-FFF2-40B4-BE49-F238E27FC236}">
                        <a16:creationId xmlns:a16="http://schemas.microsoft.com/office/drawing/2014/main" id="{67554CCA-947D-4601-869F-E31645118909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8" name="Tekstvak 184">
                  <a:extLst>
                    <a:ext uri="{FF2B5EF4-FFF2-40B4-BE49-F238E27FC236}">
                      <a16:creationId xmlns:a16="http://schemas.microsoft.com/office/drawing/2014/main" id="{B74862F8-97B8-4B46-9A1E-CFCB055EA088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269" name="Tekstvak 185">
                  <a:extLst>
                    <a:ext uri="{FF2B5EF4-FFF2-40B4-BE49-F238E27FC236}">
                      <a16:creationId xmlns:a16="http://schemas.microsoft.com/office/drawing/2014/main" id="{94BE42FB-9FD3-4D1F-A2B5-6955542FF4EB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270" name="Vrije vorm: vorm 186">
                  <a:extLst>
                    <a:ext uri="{FF2B5EF4-FFF2-40B4-BE49-F238E27FC236}">
                      <a16:creationId xmlns:a16="http://schemas.microsoft.com/office/drawing/2014/main" id="{BD7A9AB7-DDE5-472D-B53E-64CF50F8BDBB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39" name="Ovaal 176">
              <a:extLst>
                <a:ext uri="{FF2B5EF4-FFF2-40B4-BE49-F238E27FC236}">
                  <a16:creationId xmlns:a16="http://schemas.microsoft.com/office/drawing/2014/main" id="{A732E080-53FA-4D58-838A-0C508DBDA4CD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40" name="Rechthoek 177">
              <a:extLst>
                <a:ext uri="{FF2B5EF4-FFF2-40B4-BE49-F238E27FC236}">
                  <a16:creationId xmlns:a16="http://schemas.microsoft.com/office/drawing/2014/main" id="{F487A562-B2E5-4560-9434-59394D398DC2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98" name="Footer Placeholder 10">
            <a:extLst>
              <a:ext uri="{FF2B5EF4-FFF2-40B4-BE49-F238E27FC236}">
                <a16:creationId xmlns:a16="http://schemas.microsoft.com/office/drawing/2014/main" id="{6F17038D-9A0A-43A3-B524-6280C5DE70D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9" name="Tijdelijke aanduiding voor verticale tekst 2">
            <a:extLst>
              <a:ext uri="{FF2B5EF4-FFF2-40B4-BE49-F238E27FC236}">
                <a16:creationId xmlns:a16="http://schemas.microsoft.com/office/drawing/2014/main" id="{3266EBD7-5602-4314-B6D1-4399536A6F1A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0" name="Tijdelijke aanduiding voor verticale tekst 2">
            <a:extLst>
              <a:ext uri="{FF2B5EF4-FFF2-40B4-BE49-F238E27FC236}">
                <a16:creationId xmlns:a16="http://schemas.microsoft.com/office/drawing/2014/main" id="{EE14CA04-9CC6-4A14-BCD5-915124A78D30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1" name="Date Placeholder 9">
            <a:extLst>
              <a:ext uri="{FF2B5EF4-FFF2-40B4-BE49-F238E27FC236}">
                <a16:creationId xmlns:a16="http://schemas.microsoft.com/office/drawing/2014/main" id="{00A8EC38-1B9D-4F82-853A-44D530FE74E8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202" name="Slide Number Placeholder 11">
            <a:extLst>
              <a:ext uri="{FF2B5EF4-FFF2-40B4-BE49-F238E27FC236}">
                <a16:creationId xmlns:a16="http://schemas.microsoft.com/office/drawing/2014/main" id="{268F4B6B-D3D3-43E6-B459-1AEFA1D7EA9C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5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6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40" grpId="0" animBg="1"/>
      <p:bldP spid="140" grpId="1" animBg="1"/>
      <p:bldP spid="141" grpId="0" animBg="1"/>
      <p:bldP spid="141" grpId="1" animBg="1"/>
      <p:bldP spid="157" grpId="0" animBg="1"/>
      <p:bldP spid="157" grpId="1" animBg="1"/>
      <p:bldP spid="15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ing Pij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Monitoring Pijler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9A40E1E-17CC-4109-AE6C-68444BA9F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70564" y="1619409"/>
            <a:ext cx="1988071" cy="224398"/>
          </a:xfrm>
        </p:spPr>
        <p:txBody>
          <a:bodyPr vert="horz" lIns="0" tIns="0" rIns="0" bIns="0" anchor="ctr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24" name="Tijdelijke aanduiding voor verticale tekst 2">
            <a:extLst>
              <a:ext uri="{FF2B5EF4-FFF2-40B4-BE49-F238E27FC236}">
                <a16:creationId xmlns:a16="http://schemas.microsoft.com/office/drawing/2014/main" id="{8C26AA89-1BA8-4EA4-A902-01F0558FFA36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670564" y="2027120"/>
            <a:ext cx="1988071" cy="224398"/>
          </a:xfrm>
        </p:spPr>
        <p:txBody>
          <a:bodyPr vert="horz" lIns="0" tIns="0" rIns="0" bIns="0" anchor="ctr"/>
          <a:lstStyle>
            <a:lvl1pPr marL="0" indent="0">
              <a:buNone/>
              <a:defRPr sz="1800" b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25" name="Tijdelijke aanduiding voor verticale tekst 2">
            <a:extLst>
              <a:ext uri="{FF2B5EF4-FFF2-40B4-BE49-F238E27FC236}">
                <a16:creationId xmlns:a16="http://schemas.microsoft.com/office/drawing/2014/main" id="{2AF7C426-5B08-41E8-8889-0FDDAA48C5A6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70564" y="2453182"/>
            <a:ext cx="1988071" cy="224398"/>
          </a:xfrm>
        </p:spPr>
        <p:txBody>
          <a:bodyPr vert="horz" lIns="0" tIns="0" rIns="0" bIns="0" anchor="ctr"/>
          <a:lstStyle>
            <a:lvl1pPr marL="0" indent="0">
              <a:buNone/>
              <a:defRPr sz="18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26" name="Tijdelijke aanduiding voor verticale tekst 2">
            <a:extLst>
              <a:ext uri="{FF2B5EF4-FFF2-40B4-BE49-F238E27FC236}">
                <a16:creationId xmlns:a16="http://schemas.microsoft.com/office/drawing/2014/main" id="{C7D43A2F-A0FE-4409-9565-2DCAE826B005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2804706" y="1619409"/>
            <a:ext cx="4124580" cy="224398"/>
          </a:xfrm>
        </p:spPr>
        <p:txBody>
          <a:bodyPr vert="horz" lIns="0" tIns="0" rIns="0" bIns="0" anchor="ctr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27" name="Tijdelijke aanduiding voor verticale tekst 2">
            <a:extLst>
              <a:ext uri="{FF2B5EF4-FFF2-40B4-BE49-F238E27FC236}">
                <a16:creationId xmlns:a16="http://schemas.microsoft.com/office/drawing/2014/main" id="{DEAB09D8-B49E-43E9-A9F6-B851CC0B2562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2804706" y="2047735"/>
            <a:ext cx="4124580" cy="224398"/>
          </a:xfrm>
        </p:spPr>
        <p:txBody>
          <a:bodyPr vert="horz" lIns="0" tIns="0" rIns="0" bIns="0" anchor="ctr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0" name="Tijdelijke aanduiding voor verticale tekst 2">
            <a:extLst>
              <a:ext uri="{FF2B5EF4-FFF2-40B4-BE49-F238E27FC236}">
                <a16:creationId xmlns:a16="http://schemas.microsoft.com/office/drawing/2014/main" id="{D4446219-FB2D-4A47-AA44-770A8EF768FB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2804706" y="2476061"/>
            <a:ext cx="4124580" cy="224398"/>
          </a:xfrm>
        </p:spPr>
        <p:txBody>
          <a:bodyPr vert="horz" lIns="0" tIns="0" rIns="0" bIns="0" anchor="ctr"/>
          <a:lstStyle>
            <a:lvl1pPr marL="0" indent="0">
              <a:buNone/>
              <a:defRPr sz="16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1" name="Tijdelijke aanduiding voor verticale tekst 2">
            <a:extLst>
              <a:ext uri="{FF2B5EF4-FFF2-40B4-BE49-F238E27FC236}">
                <a16:creationId xmlns:a16="http://schemas.microsoft.com/office/drawing/2014/main" id="{E8F8AFCD-BD94-410E-A667-BDE2B81FB9A6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2804706" y="2904387"/>
            <a:ext cx="4124580" cy="224398"/>
          </a:xfrm>
        </p:spPr>
        <p:txBody>
          <a:bodyPr vert="horz" lIns="0" tIns="0" rIns="0" bIns="0" anchor="ctr"/>
          <a:lstStyle>
            <a:lvl1pPr marL="0" indent="0">
              <a:buNone/>
              <a:defRPr sz="16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2" name="Tijdelijke aanduiding voor verticale tekst 2">
            <a:extLst>
              <a:ext uri="{FF2B5EF4-FFF2-40B4-BE49-F238E27FC236}">
                <a16:creationId xmlns:a16="http://schemas.microsoft.com/office/drawing/2014/main" id="{110810A4-8C9E-46E8-A3D1-B3575CACA05E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2804706" y="3332713"/>
            <a:ext cx="4124580" cy="224398"/>
          </a:xfrm>
        </p:spPr>
        <p:txBody>
          <a:bodyPr vert="horz" lIns="0" tIns="0" rIns="0" bIns="0" anchor="ctr"/>
          <a:lstStyle>
            <a:lvl1pPr marL="0" indent="0">
              <a:buNone/>
              <a:defRPr sz="16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3" name="Tijdelijke aanduiding voor verticale tekst 2">
            <a:extLst>
              <a:ext uri="{FF2B5EF4-FFF2-40B4-BE49-F238E27FC236}">
                <a16:creationId xmlns:a16="http://schemas.microsoft.com/office/drawing/2014/main" id="{37AC473C-1E01-4BA9-B8EF-8A253DB4BBEE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2804706" y="3761039"/>
            <a:ext cx="4124580" cy="224398"/>
          </a:xfrm>
        </p:spPr>
        <p:txBody>
          <a:bodyPr vert="horz" lIns="0" tIns="0" rIns="0" bIns="0" anchor="ctr"/>
          <a:lstStyle>
            <a:lvl1pPr marL="0" indent="0">
              <a:buNone/>
              <a:defRPr sz="16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4" name="Tijdelijke aanduiding voor verticale tekst 2">
            <a:extLst>
              <a:ext uri="{FF2B5EF4-FFF2-40B4-BE49-F238E27FC236}">
                <a16:creationId xmlns:a16="http://schemas.microsoft.com/office/drawing/2014/main" id="{A18C7ECC-D698-47B6-9D1A-D6CA90E1BD3D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2804706" y="4189365"/>
            <a:ext cx="4124580" cy="224398"/>
          </a:xfrm>
        </p:spPr>
        <p:txBody>
          <a:bodyPr vert="horz" lIns="0" tIns="0" rIns="0" bIns="0" anchor="ctr"/>
          <a:lstStyle>
            <a:lvl1pPr marL="0" indent="0">
              <a:buNone/>
              <a:defRPr sz="16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5" name="Tijdelijke aanduiding voor verticale tekst 2">
            <a:extLst>
              <a:ext uri="{FF2B5EF4-FFF2-40B4-BE49-F238E27FC236}">
                <a16:creationId xmlns:a16="http://schemas.microsoft.com/office/drawing/2014/main" id="{80E91679-8179-40FA-8640-1A8F71DE38D2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2804706" y="4617691"/>
            <a:ext cx="4124580" cy="224398"/>
          </a:xfrm>
        </p:spPr>
        <p:txBody>
          <a:bodyPr vert="horz" lIns="0" tIns="0" rIns="0" bIns="0" anchor="ctr"/>
          <a:lstStyle>
            <a:lvl1pPr marL="0" indent="0">
              <a:buNone/>
              <a:defRPr sz="16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6" name="Tijdelijke aanduiding voor verticale tekst 2">
            <a:extLst>
              <a:ext uri="{FF2B5EF4-FFF2-40B4-BE49-F238E27FC236}">
                <a16:creationId xmlns:a16="http://schemas.microsoft.com/office/drawing/2014/main" id="{A8DC32DB-F54A-43F7-B27C-31666DB779DB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2804706" y="5046017"/>
            <a:ext cx="4124580" cy="224398"/>
          </a:xfrm>
        </p:spPr>
        <p:txBody>
          <a:bodyPr vert="horz" lIns="0" tIns="0" rIns="0" bIns="0" anchor="ctr"/>
          <a:lstStyle>
            <a:lvl1pPr marL="0" indent="0">
              <a:buNone/>
              <a:defRPr sz="16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6E7F9B0A-A341-453C-9B13-4A083DB3D2F9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2804706" y="5474345"/>
            <a:ext cx="4124580" cy="224398"/>
          </a:xfrm>
        </p:spPr>
        <p:txBody>
          <a:bodyPr vert="horz" lIns="0" tIns="0" rIns="0" bIns="0" anchor="ctr"/>
          <a:lstStyle>
            <a:lvl1pPr marL="0" indent="0">
              <a:buNone/>
              <a:defRPr sz="16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8" name="Tijdelijke aanduiding voor verticale tekst 2">
            <a:extLst>
              <a:ext uri="{FF2B5EF4-FFF2-40B4-BE49-F238E27FC236}">
                <a16:creationId xmlns:a16="http://schemas.microsoft.com/office/drawing/2014/main" id="{36AAF689-4411-4A96-A47E-C4A980849A4A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7098768" y="2453196"/>
            <a:ext cx="4263286" cy="220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39" name="Tijdelijke aanduiding voor verticale tekst 2">
            <a:extLst>
              <a:ext uri="{FF2B5EF4-FFF2-40B4-BE49-F238E27FC236}">
                <a16:creationId xmlns:a16="http://schemas.microsoft.com/office/drawing/2014/main" id="{35E2AEA6-079E-4A84-9C56-497E6CE454BB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7098768" y="2883038"/>
            <a:ext cx="4263286" cy="220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40" name="Tijdelijke aanduiding voor verticale tekst 2">
            <a:extLst>
              <a:ext uri="{FF2B5EF4-FFF2-40B4-BE49-F238E27FC236}">
                <a16:creationId xmlns:a16="http://schemas.microsoft.com/office/drawing/2014/main" id="{8B72CC62-E411-4BDB-84BF-25794443108E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7098768" y="3312880"/>
            <a:ext cx="4263286" cy="220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41" name="Tijdelijke aanduiding voor verticale tekst 2">
            <a:extLst>
              <a:ext uri="{FF2B5EF4-FFF2-40B4-BE49-F238E27FC236}">
                <a16:creationId xmlns:a16="http://schemas.microsoft.com/office/drawing/2014/main" id="{285B095F-3825-4516-A55D-6B85163CE435}"/>
              </a:ext>
            </a:extLst>
          </p:cNvPr>
          <p:cNvSpPr>
            <a:spLocks noGrp="1"/>
          </p:cNvSpPr>
          <p:nvPr>
            <p:ph type="body" orient="vert" idx="32" hasCustomPrompt="1"/>
          </p:nvPr>
        </p:nvSpPr>
        <p:spPr>
          <a:xfrm>
            <a:off x="7098768" y="3742721"/>
            <a:ext cx="4263286" cy="220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42" name="Tijdelijke aanduiding voor verticale tekst 2">
            <a:extLst>
              <a:ext uri="{FF2B5EF4-FFF2-40B4-BE49-F238E27FC236}">
                <a16:creationId xmlns:a16="http://schemas.microsoft.com/office/drawing/2014/main" id="{BA6885B5-AE2A-4BDF-8BEA-3B03FA4780A1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7098768" y="4172564"/>
            <a:ext cx="4263286" cy="220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43" name="Tijdelijke aanduiding voor verticale tekst 2">
            <a:extLst>
              <a:ext uri="{FF2B5EF4-FFF2-40B4-BE49-F238E27FC236}">
                <a16:creationId xmlns:a16="http://schemas.microsoft.com/office/drawing/2014/main" id="{78EC788A-AEBA-42F0-9F08-6A062DFF7237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7098768" y="4602406"/>
            <a:ext cx="4263286" cy="220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44" name="Tijdelijke aanduiding voor verticale tekst 2">
            <a:extLst>
              <a:ext uri="{FF2B5EF4-FFF2-40B4-BE49-F238E27FC236}">
                <a16:creationId xmlns:a16="http://schemas.microsoft.com/office/drawing/2014/main" id="{687CCB57-96CF-42BE-B2C5-19D2DC528C77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7107035" y="5032248"/>
            <a:ext cx="4263286" cy="220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45" name="Tijdelijke aanduiding voor verticale tekst 2">
            <a:extLst>
              <a:ext uri="{FF2B5EF4-FFF2-40B4-BE49-F238E27FC236}">
                <a16:creationId xmlns:a16="http://schemas.microsoft.com/office/drawing/2014/main" id="{7646D7C6-6D91-4B80-ACF0-9B0937B360B9}"/>
              </a:ext>
            </a:extLst>
          </p:cNvPr>
          <p:cNvSpPr>
            <a:spLocks noGrp="1"/>
          </p:cNvSpPr>
          <p:nvPr>
            <p:ph type="body" orient="vert" idx="36" hasCustomPrompt="1"/>
          </p:nvPr>
        </p:nvSpPr>
        <p:spPr>
          <a:xfrm>
            <a:off x="7098768" y="5462087"/>
            <a:ext cx="4263286" cy="220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46" name="Tijdelijke aanduiding voor verticale tekst 2">
            <a:extLst>
              <a:ext uri="{FF2B5EF4-FFF2-40B4-BE49-F238E27FC236}">
                <a16:creationId xmlns:a16="http://schemas.microsoft.com/office/drawing/2014/main" id="{7AB5D3F3-9265-4DD2-B509-9D5460D55476}"/>
              </a:ext>
            </a:extLst>
          </p:cNvPr>
          <p:cNvSpPr>
            <a:spLocks noGrp="1"/>
          </p:cNvSpPr>
          <p:nvPr>
            <p:ph type="body" orient="vert" idx="37" hasCustomPrompt="1"/>
          </p:nvPr>
        </p:nvSpPr>
        <p:spPr>
          <a:xfrm>
            <a:off x="9117974" y="2425252"/>
            <a:ext cx="267733" cy="267768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47" name="Tijdelijke aanduiding voor verticale tekst 2">
            <a:extLst>
              <a:ext uri="{FF2B5EF4-FFF2-40B4-BE49-F238E27FC236}">
                <a16:creationId xmlns:a16="http://schemas.microsoft.com/office/drawing/2014/main" id="{AE7896A9-063E-47C6-BB51-506C89FADB11}"/>
              </a:ext>
            </a:extLst>
          </p:cNvPr>
          <p:cNvSpPr>
            <a:spLocks noGrp="1"/>
          </p:cNvSpPr>
          <p:nvPr>
            <p:ph type="body" orient="vert" idx="38" hasCustomPrompt="1"/>
          </p:nvPr>
        </p:nvSpPr>
        <p:spPr>
          <a:xfrm>
            <a:off x="9117974" y="2855780"/>
            <a:ext cx="267733" cy="267768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48" name="Tijdelijke aanduiding voor verticale tekst 2">
            <a:extLst>
              <a:ext uri="{FF2B5EF4-FFF2-40B4-BE49-F238E27FC236}">
                <a16:creationId xmlns:a16="http://schemas.microsoft.com/office/drawing/2014/main" id="{0A1E7085-3982-425E-9E68-DCE6C963DC52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9117974" y="3286308"/>
            <a:ext cx="267733" cy="267768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49" name="Tijdelijke aanduiding voor verticale tekst 2">
            <a:extLst>
              <a:ext uri="{FF2B5EF4-FFF2-40B4-BE49-F238E27FC236}">
                <a16:creationId xmlns:a16="http://schemas.microsoft.com/office/drawing/2014/main" id="{0B4F5CC9-5A3B-4766-895C-7C6A3F6762BD}"/>
              </a:ext>
            </a:extLst>
          </p:cNvPr>
          <p:cNvSpPr>
            <a:spLocks noGrp="1"/>
          </p:cNvSpPr>
          <p:nvPr>
            <p:ph type="body" orient="vert" idx="40" hasCustomPrompt="1"/>
          </p:nvPr>
        </p:nvSpPr>
        <p:spPr>
          <a:xfrm>
            <a:off x="9117974" y="3716836"/>
            <a:ext cx="267733" cy="267768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50" name="Tijdelijke aanduiding voor verticale tekst 2">
            <a:extLst>
              <a:ext uri="{FF2B5EF4-FFF2-40B4-BE49-F238E27FC236}">
                <a16:creationId xmlns:a16="http://schemas.microsoft.com/office/drawing/2014/main" id="{709FC7FE-3086-4799-B2F7-4EE4A2910E4B}"/>
              </a:ext>
            </a:extLst>
          </p:cNvPr>
          <p:cNvSpPr>
            <a:spLocks noGrp="1"/>
          </p:cNvSpPr>
          <p:nvPr>
            <p:ph type="body" orient="vert" idx="41" hasCustomPrompt="1"/>
          </p:nvPr>
        </p:nvSpPr>
        <p:spPr>
          <a:xfrm>
            <a:off x="9117974" y="4147364"/>
            <a:ext cx="267733" cy="267768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51" name="Tijdelijke aanduiding voor verticale tekst 2">
            <a:extLst>
              <a:ext uri="{FF2B5EF4-FFF2-40B4-BE49-F238E27FC236}">
                <a16:creationId xmlns:a16="http://schemas.microsoft.com/office/drawing/2014/main" id="{586782A8-CCB1-4FEC-997B-334E3D4C275F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9117974" y="4577892"/>
            <a:ext cx="267733" cy="267768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52" name="Tijdelijke aanduiding voor verticale tekst 2">
            <a:extLst>
              <a:ext uri="{FF2B5EF4-FFF2-40B4-BE49-F238E27FC236}">
                <a16:creationId xmlns:a16="http://schemas.microsoft.com/office/drawing/2014/main" id="{D6C499AC-19A0-4BCB-96F5-9A483D47F5CB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9117974" y="5008420"/>
            <a:ext cx="267733" cy="267768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53" name="Tijdelijke aanduiding voor verticale tekst 2">
            <a:extLst>
              <a:ext uri="{FF2B5EF4-FFF2-40B4-BE49-F238E27FC236}">
                <a16:creationId xmlns:a16="http://schemas.microsoft.com/office/drawing/2014/main" id="{3E415080-9404-48FA-A7FF-C689CE38F107}"/>
              </a:ext>
            </a:extLst>
          </p:cNvPr>
          <p:cNvSpPr>
            <a:spLocks noGrp="1"/>
          </p:cNvSpPr>
          <p:nvPr>
            <p:ph type="body" orient="vert" idx="44" hasCustomPrompt="1"/>
          </p:nvPr>
        </p:nvSpPr>
        <p:spPr>
          <a:xfrm>
            <a:off x="9117974" y="5438951"/>
            <a:ext cx="267733" cy="267768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87" name="Tijdelijke aanduiding voor verticale tekst 2">
            <a:extLst>
              <a:ext uri="{FF2B5EF4-FFF2-40B4-BE49-F238E27FC236}">
                <a16:creationId xmlns:a16="http://schemas.microsoft.com/office/drawing/2014/main" id="{2244111E-4E70-438D-8932-D6FE1940378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 flipV="1">
            <a:off x="7098768" y="2347515"/>
            <a:ext cx="4263286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88" name="Tijdelijke aanduiding voor verticale tekst 2">
            <a:extLst>
              <a:ext uri="{FF2B5EF4-FFF2-40B4-BE49-F238E27FC236}">
                <a16:creationId xmlns:a16="http://schemas.microsoft.com/office/drawing/2014/main" id="{3141D090-9DB5-4FAE-80FF-2E2741D384F1}"/>
              </a:ext>
            </a:extLst>
          </p:cNvPr>
          <p:cNvSpPr>
            <a:spLocks noGrp="1"/>
          </p:cNvSpPr>
          <p:nvPr>
            <p:ph type="body" orient="vert" idx="46" hasCustomPrompt="1"/>
          </p:nvPr>
        </p:nvSpPr>
        <p:spPr>
          <a:xfrm flipV="1">
            <a:off x="7098768" y="2777320"/>
            <a:ext cx="4263286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89" name="Tijdelijke aanduiding voor verticale tekst 2">
            <a:extLst>
              <a:ext uri="{FF2B5EF4-FFF2-40B4-BE49-F238E27FC236}">
                <a16:creationId xmlns:a16="http://schemas.microsoft.com/office/drawing/2014/main" id="{8474D064-E895-408F-B3F0-FB8409F14564}"/>
              </a:ext>
            </a:extLst>
          </p:cNvPr>
          <p:cNvSpPr>
            <a:spLocks noGrp="1"/>
          </p:cNvSpPr>
          <p:nvPr>
            <p:ph type="body" orient="vert" idx="47" hasCustomPrompt="1"/>
          </p:nvPr>
        </p:nvSpPr>
        <p:spPr>
          <a:xfrm flipV="1">
            <a:off x="7098768" y="3207125"/>
            <a:ext cx="4263286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90" name="Tijdelijke aanduiding voor verticale tekst 2">
            <a:extLst>
              <a:ext uri="{FF2B5EF4-FFF2-40B4-BE49-F238E27FC236}">
                <a16:creationId xmlns:a16="http://schemas.microsoft.com/office/drawing/2014/main" id="{94746E41-AE74-4F88-9F75-4083B98AC540}"/>
              </a:ext>
            </a:extLst>
          </p:cNvPr>
          <p:cNvSpPr>
            <a:spLocks noGrp="1"/>
          </p:cNvSpPr>
          <p:nvPr>
            <p:ph type="body" orient="vert" idx="48" hasCustomPrompt="1"/>
          </p:nvPr>
        </p:nvSpPr>
        <p:spPr>
          <a:xfrm flipV="1">
            <a:off x="7098768" y="3636930"/>
            <a:ext cx="4263286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91" name="Tijdelijke aanduiding voor verticale tekst 2">
            <a:extLst>
              <a:ext uri="{FF2B5EF4-FFF2-40B4-BE49-F238E27FC236}">
                <a16:creationId xmlns:a16="http://schemas.microsoft.com/office/drawing/2014/main" id="{D0CB1FDB-A8E2-4361-93FD-9D4FC28104EB}"/>
              </a:ext>
            </a:extLst>
          </p:cNvPr>
          <p:cNvSpPr>
            <a:spLocks noGrp="1"/>
          </p:cNvSpPr>
          <p:nvPr>
            <p:ph type="body" orient="vert" idx="49" hasCustomPrompt="1"/>
          </p:nvPr>
        </p:nvSpPr>
        <p:spPr>
          <a:xfrm flipV="1">
            <a:off x="7098768" y="4066735"/>
            <a:ext cx="4263286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92" name="Tijdelijke aanduiding voor verticale tekst 2">
            <a:extLst>
              <a:ext uri="{FF2B5EF4-FFF2-40B4-BE49-F238E27FC236}">
                <a16:creationId xmlns:a16="http://schemas.microsoft.com/office/drawing/2014/main" id="{0086C6A4-A794-4747-9C9D-C1FFF2F33968}"/>
              </a:ext>
            </a:extLst>
          </p:cNvPr>
          <p:cNvSpPr>
            <a:spLocks noGrp="1"/>
          </p:cNvSpPr>
          <p:nvPr>
            <p:ph type="body" orient="vert" idx="50" hasCustomPrompt="1"/>
          </p:nvPr>
        </p:nvSpPr>
        <p:spPr>
          <a:xfrm flipV="1">
            <a:off x="7098768" y="4496540"/>
            <a:ext cx="4263286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93" name="Tijdelijke aanduiding voor verticale tekst 2">
            <a:extLst>
              <a:ext uri="{FF2B5EF4-FFF2-40B4-BE49-F238E27FC236}">
                <a16:creationId xmlns:a16="http://schemas.microsoft.com/office/drawing/2014/main" id="{D8848DF3-EEA1-4ADB-A1CB-F05905CB861A}"/>
              </a:ext>
            </a:extLst>
          </p:cNvPr>
          <p:cNvSpPr>
            <a:spLocks noGrp="1"/>
          </p:cNvSpPr>
          <p:nvPr>
            <p:ph type="body" orient="vert" idx="51" hasCustomPrompt="1"/>
          </p:nvPr>
        </p:nvSpPr>
        <p:spPr>
          <a:xfrm flipV="1">
            <a:off x="7098768" y="4926344"/>
            <a:ext cx="4263286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94" name="Tijdelijke aanduiding voor verticale tekst 2">
            <a:extLst>
              <a:ext uri="{FF2B5EF4-FFF2-40B4-BE49-F238E27FC236}">
                <a16:creationId xmlns:a16="http://schemas.microsoft.com/office/drawing/2014/main" id="{126CCBA5-42B1-455C-BC1D-A48DFBF6CCF3}"/>
              </a:ext>
            </a:extLst>
          </p:cNvPr>
          <p:cNvSpPr>
            <a:spLocks noGrp="1"/>
          </p:cNvSpPr>
          <p:nvPr>
            <p:ph type="body" orient="vert" idx="52" hasCustomPrompt="1"/>
          </p:nvPr>
        </p:nvSpPr>
        <p:spPr>
          <a:xfrm flipV="1">
            <a:off x="7098768" y="5356148"/>
            <a:ext cx="4263286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96" name="Tijdelijke aanduiding voor verticale tekst 2">
            <a:extLst>
              <a:ext uri="{FF2B5EF4-FFF2-40B4-BE49-F238E27FC236}">
                <a16:creationId xmlns:a16="http://schemas.microsoft.com/office/drawing/2014/main" id="{8EBC1BD3-5CF2-4A4F-824D-8DF81FB6C8A9}"/>
              </a:ext>
            </a:extLst>
          </p:cNvPr>
          <p:cNvSpPr>
            <a:spLocks noGrp="1"/>
          </p:cNvSpPr>
          <p:nvPr>
            <p:ph type="body" orient="vert" idx="53" hasCustomPrompt="1"/>
          </p:nvPr>
        </p:nvSpPr>
        <p:spPr>
          <a:xfrm flipV="1">
            <a:off x="7098768" y="5785951"/>
            <a:ext cx="4263286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97" name="Tijdelijke aanduiding voor verticale tekst 2">
            <a:extLst>
              <a:ext uri="{FF2B5EF4-FFF2-40B4-BE49-F238E27FC236}">
                <a16:creationId xmlns:a16="http://schemas.microsoft.com/office/drawing/2014/main" id="{C858365E-BF8E-4212-9CA2-ACED63DB63E8}"/>
              </a:ext>
            </a:extLst>
          </p:cNvPr>
          <p:cNvSpPr>
            <a:spLocks noGrp="1"/>
          </p:cNvSpPr>
          <p:nvPr>
            <p:ph type="body" orient="vert" idx="54" hasCustomPrompt="1"/>
          </p:nvPr>
        </p:nvSpPr>
        <p:spPr>
          <a:xfrm flipV="1">
            <a:off x="2801663" y="2355167"/>
            <a:ext cx="4137904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00" name="Tijdelijke aanduiding voor verticale tekst 2">
            <a:extLst>
              <a:ext uri="{FF2B5EF4-FFF2-40B4-BE49-F238E27FC236}">
                <a16:creationId xmlns:a16="http://schemas.microsoft.com/office/drawing/2014/main" id="{3967E7A8-FE69-4E50-A6D2-F53F5FD40709}"/>
              </a:ext>
            </a:extLst>
          </p:cNvPr>
          <p:cNvSpPr>
            <a:spLocks noGrp="1"/>
          </p:cNvSpPr>
          <p:nvPr>
            <p:ph type="body" orient="vert" idx="55" hasCustomPrompt="1"/>
          </p:nvPr>
        </p:nvSpPr>
        <p:spPr>
          <a:xfrm flipV="1">
            <a:off x="2801663" y="2784015"/>
            <a:ext cx="4137904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03" name="Tijdelijke aanduiding voor verticale tekst 2">
            <a:extLst>
              <a:ext uri="{FF2B5EF4-FFF2-40B4-BE49-F238E27FC236}">
                <a16:creationId xmlns:a16="http://schemas.microsoft.com/office/drawing/2014/main" id="{47E8C625-7C72-4F85-97F1-B3F6818C0664}"/>
              </a:ext>
            </a:extLst>
          </p:cNvPr>
          <p:cNvSpPr>
            <a:spLocks noGrp="1"/>
          </p:cNvSpPr>
          <p:nvPr>
            <p:ph type="body" orient="vert" idx="56" hasCustomPrompt="1"/>
          </p:nvPr>
        </p:nvSpPr>
        <p:spPr>
          <a:xfrm flipV="1">
            <a:off x="2801663" y="3212863"/>
            <a:ext cx="4137904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08" name="Tijdelijke aanduiding voor verticale tekst 2">
            <a:extLst>
              <a:ext uri="{FF2B5EF4-FFF2-40B4-BE49-F238E27FC236}">
                <a16:creationId xmlns:a16="http://schemas.microsoft.com/office/drawing/2014/main" id="{F6BC7972-735E-46EF-B221-7C9BF397098E}"/>
              </a:ext>
            </a:extLst>
          </p:cNvPr>
          <p:cNvSpPr>
            <a:spLocks noGrp="1"/>
          </p:cNvSpPr>
          <p:nvPr>
            <p:ph type="body" orient="vert" idx="57" hasCustomPrompt="1"/>
          </p:nvPr>
        </p:nvSpPr>
        <p:spPr>
          <a:xfrm flipV="1">
            <a:off x="2801663" y="3641711"/>
            <a:ext cx="4137904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13" name="Tijdelijke aanduiding voor verticale tekst 2">
            <a:extLst>
              <a:ext uri="{FF2B5EF4-FFF2-40B4-BE49-F238E27FC236}">
                <a16:creationId xmlns:a16="http://schemas.microsoft.com/office/drawing/2014/main" id="{7F41009C-09DD-4195-A0C4-E996EE1B33D8}"/>
              </a:ext>
            </a:extLst>
          </p:cNvPr>
          <p:cNvSpPr>
            <a:spLocks noGrp="1"/>
          </p:cNvSpPr>
          <p:nvPr>
            <p:ph type="body" orient="vert" idx="58" hasCustomPrompt="1"/>
          </p:nvPr>
        </p:nvSpPr>
        <p:spPr>
          <a:xfrm flipV="1">
            <a:off x="2801663" y="4070559"/>
            <a:ext cx="4137904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14" name="Tijdelijke aanduiding voor verticale tekst 2">
            <a:extLst>
              <a:ext uri="{FF2B5EF4-FFF2-40B4-BE49-F238E27FC236}">
                <a16:creationId xmlns:a16="http://schemas.microsoft.com/office/drawing/2014/main" id="{83FA9A2B-B2C2-4BD7-9AC2-29A438A55457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 flipV="1">
            <a:off x="2801663" y="4499407"/>
            <a:ext cx="4137904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15" name="Tijdelijke aanduiding voor verticale tekst 2">
            <a:extLst>
              <a:ext uri="{FF2B5EF4-FFF2-40B4-BE49-F238E27FC236}">
                <a16:creationId xmlns:a16="http://schemas.microsoft.com/office/drawing/2014/main" id="{8E445481-BC8A-47D9-965B-5356C7A6D5C7}"/>
              </a:ext>
            </a:extLst>
          </p:cNvPr>
          <p:cNvSpPr>
            <a:spLocks noGrp="1"/>
          </p:cNvSpPr>
          <p:nvPr>
            <p:ph type="body" orient="vert" idx="60" hasCustomPrompt="1"/>
          </p:nvPr>
        </p:nvSpPr>
        <p:spPr>
          <a:xfrm flipV="1">
            <a:off x="2801663" y="4928255"/>
            <a:ext cx="4137904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16" name="Tijdelijke aanduiding voor verticale tekst 2">
            <a:extLst>
              <a:ext uri="{FF2B5EF4-FFF2-40B4-BE49-F238E27FC236}">
                <a16:creationId xmlns:a16="http://schemas.microsoft.com/office/drawing/2014/main" id="{5883475B-89E6-41F6-B22D-CF325CCAD3E3}"/>
              </a:ext>
            </a:extLst>
          </p:cNvPr>
          <p:cNvSpPr>
            <a:spLocks noGrp="1"/>
          </p:cNvSpPr>
          <p:nvPr>
            <p:ph type="body" orient="vert" idx="61" hasCustomPrompt="1"/>
          </p:nvPr>
        </p:nvSpPr>
        <p:spPr>
          <a:xfrm flipV="1">
            <a:off x="2801663" y="5357103"/>
            <a:ext cx="4137904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17" name="Tijdelijke aanduiding voor verticale tekst 2">
            <a:extLst>
              <a:ext uri="{FF2B5EF4-FFF2-40B4-BE49-F238E27FC236}">
                <a16:creationId xmlns:a16="http://schemas.microsoft.com/office/drawing/2014/main" id="{7FACEB13-BFA1-44A8-82E0-E86711B96F2A}"/>
              </a:ext>
            </a:extLst>
          </p:cNvPr>
          <p:cNvSpPr>
            <a:spLocks noGrp="1"/>
          </p:cNvSpPr>
          <p:nvPr>
            <p:ph type="body" orient="vert" idx="62" hasCustomPrompt="1"/>
          </p:nvPr>
        </p:nvSpPr>
        <p:spPr>
          <a:xfrm flipV="1">
            <a:off x="2801663" y="5785951"/>
            <a:ext cx="4137904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52202695-7BAA-4348-83E5-0D54D409B892}"/>
              </a:ext>
            </a:extLst>
          </p:cNvPr>
          <p:cNvSpPr>
            <a:spLocks noGrp="1"/>
          </p:cNvSpPr>
          <p:nvPr>
            <p:ph type="body" orient="vert" idx="63" hasCustomPrompt="1"/>
          </p:nvPr>
        </p:nvSpPr>
        <p:spPr>
          <a:xfrm flipV="1">
            <a:off x="2801663" y="1497471"/>
            <a:ext cx="4137904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21" name="Tijdelijke aanduiding voor verticale tekst 2">
            <a:extLst>
              <a:ext uri="{FF2B5EF4-FFF2-40B4-BE49-F238E27FC236}">
                <a16:creationId xmlns:a16="http://schemas.microsoft.com/office/drawing/2014/main" id="{3B1B0F98-BCF1-45D1-B2A5-714E4A717960}"/>
              </a:ext>
            </a:extLst>
          </p:cNvPr>
          <p:cNvSpPr>
            <a:spLocks noGrp="1"/>
          </p:cNvSpPr>
          <p:nvPr>
            <p:ph type="body" orient="vert" idx="64" hasCustomPrompt="1"/>
          </p:nvPr>
        </p:nvSpPr>
        <p:spPr>
          <a:xfrm flipV="1">
            <a:off x="2801663" y="1926319"/>
            <a:ext cx="4137904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71" name="Tijdelijke aanduiding voor verticale tekst 2">
            <a:extLst>
              <a:ext uri="{FF2B5EF4-FFF2-40B4-BE49-F238E27FC236}">
                <a16:creationId xmlns:a16="http://schemas.microsoft.com/office/drawing/2014/main" id="{8A7B9EF2-DF12-4663-B821-DD1C49D7E2E8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 flipV="1">
            <a:off x="674129" y="2352921"/>
            <a:ext cx="1988856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72" name="Tijdelijke aanduiding voor verticale tekst 2">
            <a:extLst>
              <a:ext uri="{FF2B5EF4-FFF2-40B4-BE49-F238E27FC236}">
                <a16:creationId xmlns:a16="http://schemas.microsoft.com/office/drawing/2014/main" id="{3FC10C00-810C-4AB5-B02B-B2F1F471A122}"/>
              </a:ext>
            </a:extLst>
          </p:cNvPr>
          <p:cNvSpPr>
            <a:spLocks noGrp="1"/>
          </p:cNvSpPr>
          <p:nvPr>
            <p:ph type="body" orient="vert" idx="66" hasCustomPrompt="1"/>
          </p:nvPr>
        </p:nvSpPr>
        <p:spPr>
          <a:xfrm flipV="1">
            <a:off x="666665" y="2780645"/>
            <a:ext cx="1988856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73" name="Tijdelijke aanduiding voor verticale tekst 2">
            <a:extLst>
              <a:ext uri="{FF2B5EF4-FFF2-40B4-BE49-F238E27FC236}">
                <a16:creationId xmlns:a16="http://schemas.microsoft.com/office/drawing/2014/main" id="{05CEF853-B3F1-41DF-AF16-D322C7DBF786}"/>
              </a:ext>
            </a:extLst>
          </p:cNvPr>
          <p:cNvSpPr>
            <a:spLocks noGrp="1"/>
          </p:cNvSpPr>
          <p:nvPr>
            <p:ph type="body" orient="vert" idx="67" hasCustomPrompt="1"/>
          </p:nvPr>
        </p:nvSpPr>
        <p:spPr>
          <a:xfrm flipV="1">
            <a:off x="674129" y="1497471"/>
            <a:ext cx="1988856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3468B34C-1388-4A61-BA10-64BD98B33762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 flipV="1">
            <a:off x="674129" y="1925196"/>
            <a:ext cx="1988856" cy="679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8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914309"/>
            <a:r>
              <a:rPr lang="nl-NL"/>
              <a:t> </a:t>
            </a:r>
          </a:p>
        </p:txBody>
      </p:sp>
      <p:sp>
        <p:nvSpPr>
          <p:cNvPr id="68" name="Tijdelijke aanduiding voor verticale tekst 2">
            <a:extLst>
              <a:ext uri="{FF2B5EF4-FFF2-40B4-BE49-F238E27FC236}">
                <a16:creationId xmlns:a16="http://schemas.microsoft.com/office/drawing/2014/main" id="{CC408CC9-8296-4A4B-BCA7-854729F4E6AC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0" name="Footer Placeholder 10">
            <a:extLst>
              <a:ext uri="{FF2B5EF4-FFF2-40B4-BE49-F238E27FC236}">
                <a16:creationId xmlns:a16="http://schemas.microsoft.com/office/drawing/2014/main" id="{333158A2-2D1B-44B4-A9AD-84F60F6260DD}"/>
              </a:ext>
            </a:extLst>
          </p:cNvPr>
          <p:cNvSpPr>
            <a:spLocks noGrp="1"/>
          </p:cNvSpPr>
          <p:nvPr>
            <p:ph type="ftr" sz="quarter" idx="69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1" name="Tijdelijke aanduiding voor verticale tekst 2">
            <a:extLst>
              <a:ext uri="{FF2B5EF4-FFF2-40B4-BE49-F238E27FC236}">
                <a16:creationId xmlns:a16="http://schemas.microsoft.com/office/drawing/2014/main" id="{59FE9851-B797-485B-8495-96463211F427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2" name="Tijdelijke aanduiding voor verticale tekst 2">
            <a:extLst>
              <a:ext uri="{FF2B5EF4-FFF2-40B4-BE49-F238E27FC236}">
                <a16:creationId xmlns:a16="http://schemas.microsoft.com/office/drawing/2014/main" id="{96C479F3-4FF9-4390-82F8-F58D74084B70}"/>
              </a:ext>
            </a:extLst>
          </p:cNvPr>
          <p:cNvSpPr>
            <a:spLocks noGrp="1"/>
          </p:cNvSpPr>
          <p:nvPr>
            <p:ph type="body" orient="vert" idx="71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3" name="Date Placeholder 9">
            <a:extLst>
              <a:ext uri="{FF2B5EF4-FFF2-40B4-BE49-F238E27FC236}">
                <a16:creationId xmlns:a16="http://schemas.microsoft.com/office/drawing/2014/main" id="{B58D4BB8-1A9A-4E49-8E1D-AF6293EA534A}"/>
              </a:ext>
            </a:extLst>
          </p:cNvPr>
          <p:cNvSpPr>
            <a:spLocks noGrp="1"/>
          </p:cNvSpPr>
          <p:nvPr>
            <p:ph type="dt" sz="half" idx="72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74" name="Slide Number Placeholder 11">
            <a:extLst>
              <a:ext uri="{FF2B5EF4-FFF2-40B4-BE49-F238E27FC236}">
                <a16:creationId xmlns:a16="http://schemas.microsoft.com/office/drawing/2014/main" id="{4E47A15C-34F9-44E0-AE8A-D4FFF64CD78B}"/>
              </a:ext>
            </a:extLst>
          </p:cNvPr>
          <p:cNvSpPr>
            <a:spLocks noGrp="1"/>
          </p:cNvSpPr>
          <p:nvPr>
            <p:ph type="sldNum" sz="quarter" idx="7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3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10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10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000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10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000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1000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1000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10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000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10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10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10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10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8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3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9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1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2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3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4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6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7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0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1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2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1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1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2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3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4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fiek 1">
  <p:cSld name="Grafiek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916681" y="1126800"/>
            <a:ext cx="10357052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>
            <a:spLocks noGrp="1"/>
          </p:cNvSpPr>
          <p:nvPr>
            <p:ph type="chart" idx="2"/>
          </p:nvPr>
        </p:nvSpPr>
        <p:spPr>
          <a:xfrm>
            <a:off x="914400" y="2139951"/>
            <a:ext cx="103572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615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fi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 hasCustomPrompt="1"/>
          </p:nvPr>
        </p:nvSpPr>
        <p:spPr>
          <a:xfrm>
            <a:off x="916681" y="1126800"/>
            <a:ext cx="10357052" cy="101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titel in te voeren</a:t>
            </a:r>
          </a:p>
        </p:txBody>
      </p:sp>
      <p:sp>
        <p:nvSpPr>
          <p:cNvPr id="4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914400" y="2139951"/>
            <a:ext cx="10357200" cy="4321175"/>
          </a:xfrm>
          <a:noFill/>
        </p:spPr>
        <p:txBody>
          <a:bodyPr/>
          <a:lstStyle/>
          <a:p>
            <a:r>
              <a:rPr lang="en-US"/>
              <a:t>Click icon to add chart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649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jdelijke aanduiding voor afbeelding 8">
            <a:extLst>
              <a:ext uri="{FF2B5EF4-FFF2-40B4-BE49-F238E27FC236}">
                <a16:creationId xmlns:a16="http://schemas.microsoft.com/office/drawing/2014/main" id="{CA798B84-EC68-4563-BCB6-A4822E9E6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31398" y="332509"/>
            <a:ext cx="5924087" cy="58495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70564" y="1591900"/>
            <a:ext cx="4657524" cy="4060322"/>
          </a:xfrm>
        </p:spPr>
        <p:txBody>
          <a:bodyPr vert="horz" lIns="0" tIns="0" rIns="0" bIns="0">
            <a:normAutofit/>
          </a:bodyPr>
          <a:lstStyle>
            <a:lvl1pPr marL="342866" indent="-342866">
              <a:buFont typeface="+mj-lt"/>
              <a:buAutoNum type="arabicPeriod"/>
              <a:defRPr sz="1800" baseline="0">
                <a:solidFill>
                  <a:srgbClr val="3C3A34"/>
                </a:solidFill>
              </a:defRPr>
            </a:lvl1pPr>
            <a:lvl2pPr marL="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Hoofdstuktitel / onderwerp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Inhoudsopgave #2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9A40E1E-17CC-4109-AE6C-68444BA9F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6" y="744368"/>
            <a:ext cx="4671983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0" name="Footer Placeholder 10">
            <a:extLst>
              <a:ext uri="{FF2B5EF4-FFF2-40B4-BE49-F238E27FC236}">
                <a16:creationId xmlns:a16="http://schemas.microsoft.com/office/drawing/2014/main" id="{C0C7FA1B-8F05-43DD-BCFC-4F695E022CCE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1" name="Tijdelijke aanduiding voor verticale tekst 2">
            <a:extLst>
              <a:ext uri="{FF2B5EF4-FFF2-40B4-BE49-F238E27FC236}">
                <a16:creationId xmlns:a16="http://schemas.microsoft.com/office/drawing/2014/main" id="{7DABB52A-BC1D-4B63-87C5-25490CD6901E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2" name="Tijdelijke aanduiding voor verticale tekst 2">
            <a:extLst>
              <a:ext uri="{FF2B5EF4-FFF2-40B4-BE49-F238E27FC236}">
                <a16:creationId xmlns:a16="http://schemas.microsoft.com/office/drawing/2014/main" id="{3569B900-1B96-414D-92DB-91196C068EE9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3" name="Date Placeholder 9">
            <a:extLst>
              <a:ext uri="{FF2B5EF4-FFF2-40B4-BE49-F238E27FC236}">
                <a16:creationId xmlns:a16="http://schemas.microsoft.com/office/drawing/2014/main" id="{A3518CD4-05A3-4174-A747-3F8DA16E74F5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64" name="Slide Number Placeholder 11">
            <a:extLst>
              <a:ext uri="{FF2B5EF4-FFF2-40B4-BE49-F238E27FC236}">
                <a16:creationId xmlns:a16="http://schemas.microsoft.com/office/drawing/2014/main" id="{88F79550-870D-4A5B-A986-D53DEA8CD329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14" name="Groep 113">
            <a:extLst>
              <a:ext uri="{FF2B5EF4-FFF2-40B4-BE49-F238E27FC236}">
                <a16:creationId xmlns:a16="http://schemas.microsoft.com/office/drawing/2014/main" id="{CAE79263-6F9D-1AB7-5B27-E16A4F11292D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115" name="Rechthoek 329">
              <a:extLst>
                <a:ext uri="{FF2B5EF4-FFF2-40B4-BE49-F238E27FC236}">
                  <a16:creationId xmlns:a16="http://schemas.microsoft.com/office/drawing/2014/main" id="{2CF2D8DA-002B-A647-38D5-3FC9F2090B95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16" name="Ovaal 317">
              <a:extLst>
                <a:ext uri="{FF2B5EF4-FFF2-40B4-BE49-F238E27FC236}">
                  <a16:creationId xmlns:a16="http://schemas.microsoft.com/office/drawing/2014/main" id="{B0A672AB-E5DD-1831-73E7-CC4DEC0CB789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7" name="Rechthoek 328">
              <a:extLst>
                <a:ext uri="{FF2B5EF4-FFF2-40B4-BE49-F238E27FC236}">
                  <a16:creationId xmlns:a16="http://schemas.microsoft.com/office/drawing/2014/main" id="{7BAFBE7A-517C-1D23-6586-B21E02F40518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Ovaal 205">
              <a:extLst>
                <a:ext uri="{FF2B5EF4-FFF2-40B4-BE49-F238E27FC236}">
                  <a16:creationId xmlns:a16="http://schemas.microsoft.com/office/drawing/2014/main" id="{FB2CE0D6-1F59-980F-87CB-D23A702876F5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9" name="Rechthoek 100">
              <a:extLst>
                <a:ext uri="{FF2B5EF4-FFF2-40B4-BE49-F238E27FC236}">
                  <a16:creationId xmlns:a16="http://schemas.microsoft.com/office/drawing/2014/main" id="{D67D8E5A-C545-BF38-77C4-2A5C8D0E3A5C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21" name="Groep 276">
              <a:extLst>
                <a:ext uri="{FF2B5EF4-FFF2-40B4-BE49-F238E27FC236}">
                  <a16:creationId xmlns:a16="http://schemas.microsoft.com/office/drawing/2014/main" id="{D3312DF6-F067-0696-AB1E-21C44520E6FB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143" name="Groep 277">
                <a:extLst>
                  <a:ext uri="{FF2B5EF4-FFF2-40B4-BE49-F238E27FC236}">
                    <a16:creationId xmlns:a16="http://schemas.microsoft.com/office/drawing/2014/main" id="{EC26E51C-0920-8C00-B92B-7A873077E44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45" name="Vrije vorm: vorm 279">
                  <a:extLst>
                    <a:ext uri="{FF2B5EF4-FFF2-40B4-BE49-F238E27FC236}">
                      <a16:creationId xmlns:a16="http://schemas.microsoft.com/office/drawing/2014/main" id="{36178138-096B-6BE5-3792-EE377ABA94F3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46" name="Groep 280">
                  <a:extLst>
                    <a:ext uri="{FF2B5EF4-FFF2-40B4-BE49-F238E27FC236}">
                      <a16:creationId xmlns:a16="http://schemas.microsoft.com/office/drawing/2014/main" id="{3C5499B5-24C5-107B-1AAF-27EF67FB7DCB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47" name="Vrije vorm: vorm 281">
                    <a:extLst>
                      <a:ext uri="{FF2B5EF4-FFF2-40B4-BE49-F238E27FC236}">
                        <a16:creationId xmlns:a16="http://schemas.microsoft.com/office/drawing/2014/main" id="{8A0C841D-F526-0A02-E98F-54923FB14DD3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48" name="Vrije vorm: vorm 282">
                    <a:extLst>
                      <a:ext uri="{FF2B5EF4-FFF2-40B4-BE49-F238E27FC236}">
                        <a16:creationId xmlns:a16="http://schemas.microsoft.com/office/drawing/2014/main" id="{8E0A2D86-26CD-96F3-95D2-49E0E7130666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44" name="Tekstvak 278">
                <a:extLst>
                  <a:ext uri="{FF2B5EF4-FFF2-40B4-BE49-F238E27FC236}">
                    <a16:creationId xmlns:a16="http://schemas.microsoft.com/office/drawing/2014/main" id="{140487EC-4266-B303-65E1-51C6A14CE0FD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22" name="Groep 283">
              <a:extLst>
                <a:ext uri="{FF2B5EF4-FFF2-40B4-BE49-F238E27FC236}">
                  <a16:creationId xmlns:a16="http://schemas.microsoft.com/office/drawing/2014/main" id="{EF492A0E-3181-3E8F-6F7D-93122A983EC9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26" name="Groep 284">
                <a:extLst>
                  <a:ext uri="{FF2B5EF4-FFF2-40B4-BE49-F238E27FC236}">
                    <a16:creationId xmlns:a16="http://schemas.microsoft.com/office/drawing/2014/main" id="{B6279579-3080-C7C1-6A48-5D23B8D0199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30" name="Groep 287">
                  <a:extLst>
                    <a:ext uri="{FF2B5EF4-FFF2-40B4-BE49-F238E27FC236}">
                      <a16:creationId xmlns:a16="http://schemas.microsoft.com/office/drawing/2014/main" id="{9155FCF8-F1A8-3D74-460A-CA71F4A97B2F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37" name="Groep 294">
                    <a:extLst>
                      <a:ext uri="{FF2B5EF4-FFF2-40B4-BE49-F238E27FC236}">
                        <a16:creationId xmlns:a16="http://schemas.microsoft.com/office/drawing/2014/main" id="{C6A6DF72-75D5-EB2C-BDCF-FF24945D655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40" name="Rechthoek 297">
                      <a:extLst>
                        <a:ext uri="{FF2B5EF4-FFF2-40B4-BE49-F238E27FC236}">
                          <a16:creationId xmlns:a16="http://schemas.microsoft.com/office/drawing/2014/main" id="{2624EF12-7E15-8D85-FC27-9F64371049E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1" name="Rechthoek 298">
                      <a:extLst>
                        <a:ext uri="{FF2B5EF4-FFF2-40B4-BE49-F238E27FC236}">
                          <a16:creationId xmlns:a16="http://schemas.microsoft.com/office/drawing/2014/main" id="{4BD28E6C-1BCB-DD3C-880F-9860E8C99C9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2" name="Ovaal 299">
                      <a:extLst>
                        <a:ext uri="{FF2B5EF4-FFF2-40B4-BE49-F238E27FC236}">
                          <a16:creationId xmlns:a16="http://schemas.microsoft.com/office/drawing/2014/main" id="{DC13B004-6BEE-96AE-5740-1E3F3515FB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38" name="Afbeelding 295">
                    <a:extLst>
                      <a:ext uri="{FF2B5EF4-FFF2-40B4-BE49-F238E27FC236}">
                        <a16:creationId xmlns:a16="http://schemas.microsoft.com/office/drawing/2014/main" id="{8EE6E34E-D387-3D7D-540D-FF6D9757A0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9" name="Afbeelding 296">
                    <a:extLst>
                      <a:ext uri="{FF2B5EF4-FFF2-40B4-BE49-F238E27FC236}">
                        <a16:creationId xmlns:a16="http://schemas.microsoft.com/office/drawing/2014/main" id="{2FF6432B-6059-1E94-CD30-C8C3D273662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ep 288">
                  <a:extLst>
                    <a:ext uri="{FF2B5EF4-FFF2-40B4-BE49-F238E27FC236}">
                      <a16:creationId xmlns:a16="http://schemas.microsoft.com/office/drawing/2014/main" id="{CB149C25-8713-7FE1-BDB3-EB1B53EDBD8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5" name="Rechthoek 292">
                    <a:extLst>
                      <a:ext uri="{FF2B5EF4-FFF2-40B4-BE49-F238E27FC236}">
                        <a16:creationId xmlns:a16="http://schemas.microsoft.com/office/drawing/2014/main" id="{1D67601B-EA54-E254-D474-83D4B00317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6" name="Rechthoek 293">
                    <a:extLst>
                      <a:ext uri="{FF2B5EF4-FFF2-40B4-BE49-F238E27FC236}">
                        <a16:creationId xmlns:a16="http://schemas.microsoft.com/office/drawing/2014/main" id="{28237008-BA52-768B-6BD3-121D8183731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2" name="Groep 289">
                  <a:extLst>
                    <a:ext uri="{FF2B5EF4-FFF2-40B4-BE49-F238E27FC236}">
                      <a16:creationId xmlns:a16="http://schemas.microsoft.com/office/drawing/2014/main" id="{F79E0235-759D-9F23-95DA-6E7881DC17C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3" name="Rechthoek 290">
                    <a:extLst>
                      <a:ext uri="{FF2B5EF4-FFF2-40B4-BE49-F238E27FC236}">
                        <a16:creationId xmlns:a16="http://schemas.microsoft.com/office/drawing/2014/main" id="{D98D131E-5F60-FE50-3175-D2425C9E4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4" name="Rechthoek 291">
                    <a:extLst>
                      <a:ext uri="{FF2B5EF4-FFF2-40B4-BE49-F238E27FC236}">
                        <a16:creationId xmlns:a16="http://schemas.microsoft.com/office/drawing/2014/main" id="{10891C5E-B220-F588-6BF3-E9C24A5B0FB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7" name="Rechthoek 285">
                <a:extLst>
                  <a:ext uri="{FF2B5EF4-FFF2-40B4-BE49-F238E27FC236}">
                    <a16:creationId xmlns:a16="http://schemas.microsoft.com/office/drawing/2014/main" id="{70F8B289-ECF8-7B27-6E83-BED065B72F2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28" name="Gelijkbenige driehoek 286">
                <a:extLst>
                  <a:ext uri="{FF2B5EF4-FFF2-40B4-BE49-F238E27FC236}">
                    <a16:creationId xmlns:a16="http://schemas.microsoft.com/office/drawing/2014/main" id="{888D1096-16C7-1F9F-7D5D-CD3BA5C2DD6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3" name="Ovaal 300">
              <a:extLst>
                <a:ext uri="{FF2B5EF4-FFF2-40B4-BE49-F238E27FC236}">
                  <a16:creationId xmlns:a16="http://schemas.microsoft.com/office/drawing/2014/main" id="{DE8D4D13-9D91-F10B-CB21-E50854DA0404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4" name="Rechthoek 301">
              <a:extLst>
                <a:ext uri="{FF2B5EF4-FFF2-40B4-BE49-F238E27FC236}">
                  <a16:creationId xmlns:a16="http://schemas.microsoft.com/office/drawing/2014/main" id="{14E4BF80-2EBF-C747-8BB4-07ED765F584B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5" name="Rechthoek 302">
              <a:extLst>
                <a:ext uri="{FF2B5EF4-FFF2-40B4-BE49-F238E27FC236}">
                  <a16:creationId xmlns:a16="http://schemas.microsoft.com/office/drawing/2014/main" id="{591C6808-9D06-20AF-4F92-A776B2286F80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pic>
        <p:nvPicPr>
          <p:cNvPr id="149" name="Afbeelding 148">
            <a:extLst>
              <a:ext uri="{FF2B5EF4-FFF2-40B4-BE49-F238E27FC236}">
                <a16:creationId xmlns:a16="http://schemas.microsoft.com/office/drawing/2014/main" id="{142F8EEE-3EBF-ACE3-B1F8-CAB727AE83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773606" y="0"/>
            <a:ext cx="3483139" cy="4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 – 1 pers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jdelijke aanduiding voor afbeelding 8">
            <a:extLst>
              <a:ext uri="{FF2B5EF4-FFF2-40B4-BE49-F238E27FC236}">
                <a16:creationId xmlns:a16="http://schemas.microsoft.com/office/drawing/2014/main" id="{647234EC-C27F-4BC1-9BFD-3819D12B56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494" y="327121"/>
            <a:ext cx="5399297" cy="5811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15" name="Tijdelijke aanduiding voor verticale tekst 2">
            <a:extLst>
              <a:ext uri="{FF2B5EF4-FFF2-40B4-BE49-F238E27FC236}">
                <a16:creationId xmlns:a16="http://schemas.microsoft.com/office/drawing/2014/main" id="{54B8210C-83A6-4C8B-9C5B-8D59A0E98A46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45531" y="327121"/>
            <a:ext cx="213683" cy="5811742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6" name="Tijdelijke aanduiding voor verticale tekst 2">
            <a:extLst>
              <a:ext uri="{FF2B5EF4-FFF2-40B4-BE49-F238E27FC236}">
                <a16:creationId xmlns:a16="http://schemas.microsoft.com/office/drawing/2014/main" id="{B31FB410-64DA-44A8-A80C-58B2DDD4F3F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-7931" y="327122"/>
            <a:ext cx="953463" cy="5811742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12CA9B-07DF-40CE-95FB-17C4F00BAA04}"/>
              </a:ext>
            </a:extLst>
          </p:cNvPr>
          <p:cNvGrpSpPr/>
          <p:nvPr userDrawn="1"/>
        </p:nvGrpSpPr>
        <p:grpSpPr>
          <a:xfrm>
            <a:off x="6629990" y="2006147"/>
            <a:ext cx="462918" cy="462978"/>
            <a:chOff x="6101022" y="2606505"/>
            <a:chExt cx="462978" cy="462978"/>
          </a:xfrm>
        </p:grpSpPr>
        <p:sp>
          <p:nvSpPr>
            <p:cNvPr id="121" name="Ovaal 49">
              <a:extLst>
                <a:ext uri="{FF2B5EF4-FFF2-40B4-BE49-F238E27FC236}">
                  <a16:creationId xmlns:a16="http://schemas.microsoft.com/office/drawing/2014/main" id="{9E6CBD59-9DAC-4273-A4FF-1A9AB585B285}"/>
                </a:ext>
              </a:extLst>
            </p:cNvPr>
            <p:cNvSpPr/>
            <p:nvPr userDrawn="1"/>
          </p:nvSpPr>
          <p:spPr>
            <a:xfrm>
              <a:off x="6101022" y="2606505"/>
              <a:ext cx="462978" cy="4629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73AC10-5F84-474F-9E8F-D9902297E257}"/>
                </a:ext>
              </a:extLst>
            </p:cNvPr>
            <p:cNvGrpSpPr/>
            <p:nvPr userDrawn="1"/>
          </p:nvGrpSpPr>
          <p:grpSpPr>
            <a:xfrm>
              <a:off x="6222652" y="2691274"/>
              <a:ext cx="215307" cy="297844"/>
              <a:chOff x="6222652" y="2691274"/>
              <a:chExt cx="215307" cy="297844"/>
            </a:xfrm>
          </p:grpSpPr>
          <p:sp>
            <p:nvSpPr>
              <p:cNvPr id="105" name="Graphic 25">
                <a:extLst>
                  <a:ext uri="{FF2B5EF4-FFF2-40B4-BE49-F238E27FC236}">
                    <a16:creationId xmlns:a16="http://schemas.microsoft.com/office/drawing/2014/main" id="{6300F459-C83F-4CA6-BA40-F094462FB8BC}"/>
                  </a:ext>
                </a:extLst>
              </p:cNvPr>
              <p:cNvSpPr/>
              <p:nvPr/>
            </p:nvSpPr>
            <p:spPr>
              <a:xfrm>
                <a:off x="6222652" y="2691274"/>
                <a:ext cx="215307" cy="215307"/>
              </a:xfrm>
              <a:custGeom>
                <a:avLst/>
                <a:gdLst>
                  <a:gd name="connsiteX0" fmla="*/ 248698 w 497395"/>
                  <a:gd name="connsiteY0" fmla="*/ 497396 h 497395"/>
                  <a:gd name="connsiteX1" fmla="*/ 0 w 497395"/>
                  <a:gd name="connsiteY1" fmla="*/ 248698 h 497395"/>
                  <a:gd name="connsiteX2" fmla="*/ 248698 w 497395"/>
                  <a:gd name="connsiteY2" fmla="*/ 0 h 497395"/>
                  <a:gd name="connsiteX3" fmla="*/ 497396 w 497395"/>
                  <a:gd name="connsiteY3" fmla="*/ 248698 h 497395"/>
                  <a:gd name="connsiteX4" fmla="*/ 248698 w 497395"/>
                  <a:gd name="connsiteY4" fmla="*/ 497396 h 497395"/>
                  <a:gd name="connsiteX5" fmla="*/ 248698 w 497395"/>
                  <a:gd name="connsiteY5" fmla="*/ 16097 h 497395"/>
                  <a:gd name="connsiteX6" fmla="*/ 16097 w 497395"/>
                  <a:gd name="connsiteY6" fmla="*/ 248698 h 497395"/>
                  <a:gd name="connsiteX7" fmla="*/ 248698 w 497395"/>
                  <a:gd name="connsiteY7" fmla="*/ 481298 h 497395"/>
                  <a:gd name="connsiteX8" fmla="*/ 481298 w 497395"/>
                  <a:gd name="connsiteY8" fmla="*/ 248698 h 497395"/>
                  <a:gd name="connsiteX9" fmla="*/ 248698 w 497395"/>
                  <a:gd name="connsiteY9" fmla="*/ 16097 h 49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395" h="497395">
                    <a:moveTo>
                      <a:pt x="248698" y="497396"/>
                    </a:moveTo>
                    <a:cubicBezTo>
                      <a:pt x="111345" y="497396"/>
                      <a:pt x="0" y="386050"/>
                      <a:pt x="0" y="248698"/>
                    </a:cubicBezTo>
                    <a:cubicBezTo>
                      <a:pt x="0" y="111345"/>
                      <a:pt x="111345" y="0"/>
                      <a:pt x="248698" y="0"/>
                    </a:cubicBezTo>
                    <a:cubicBezTo>
                      <a:pt x="386050" y="0"/>
                      <a:pt x="497396" y="111345"/>
                      <a:pt x="497396" y="248698"/>
                    </a:cubicBezTo>
                    <a:cubicBezTo>
                      <a:pt x="497291" y="386006"/>
                      <a:pt x="386006" y="497291"/>
                      <a:pt x="248698" y="497396"/>
                    </a:cubicBezTo>
                    <a:close/>
                    <a:moveTo>
                      <a:pt x="248698" y="16097"/>
                    </a:moveTo>
                    <a:cubicBezTo>
                      <a:pt x="120236" y="16097"/>
                      <a:pt x="16097" y="120236"/>
                      <a:pt x="16097" y="248698"/>
                    </a:cubicBezTo>
                    <a:cubicBezTo>
                      <a:pt x="16097" y="377160"/>
                      <a:pt x="120236" y="481298"/>
                      <a:pt x="248698" y="481298"/>
                    </a:cubicBezTo>
                    <a:cubicBezTo>
                      <a:pt x="377160" y="481298"/>
                      <a:pt x="481298" y="377160"/>
                      <a:pt x="481298" y="248698"/>
                    </a:cubicBezTo>
                    <a:cubicBezTo>
                      <a:pt x="481141" y="120302"/>
                      <a:pt x="377094" y="16254"/>
                      <a:pt x="248698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00"/>
              </a:p>
            </p:txBody>
          </p:sp>
          <p:sp>
            <p:nvSpPr>
              <p:cNvPr id="106" name="Graphic 25">
                <a:extLst>
                  <a:ext uri="{FF2B5EF4-FFF2-40B4-BE49-F238E27FC236}">
                    <a16:creationId xmlns:a16="http://schemas.microsoft.com/office/drawing/2014/main" id="{8DD572C0-8A0B-43AE-862B-0C9B69D334F8}"/>
                  </a:ext>
                </a:extLst>
              </p:cNvPr>
              <p:cNvSpPr/>
              <p:nvPr/>
            </p:nvSpPr>
            <p:spPr>
              <a:xfrm>
                <a:off x="6284333" y="2739226"/>
                <a:ext cx="90708" cy="90708"/>
              </a:xfrm>
              <a:custGeom>
                <a:avLst/>
                <a:gdLst>
                  <a:gd name="connsiteX0" fmla="*/ 104775 w 209550"/>
                  <a:gd name="connsiteY0" fmla="*/ 209550 h 209550"/>
                  <a:gd name="connsiteX1" fmla="*/ 0 w 209550"/>
                  <a:gd name="connsiteY1" fmla="*/ 104775 h 209550"/>
                  <a:gd name="connsiteX2" fmla="*/ 104775 w 209550"/>
                  <a:gd name="connsiteY2" fmla="*/ 0 h 209550"/>
                  <a:gd name="connsiteX3" fmla="*/ 209550 w 209550"/>
                  <a:gd name="connsiteY3" fmla="*/ 104775 h 209550"/>
                  <a:gd name="connsiteX4" fmla="*/ 104775 w 209550"/>
                  <a:gd name="connsiteY4" fmla="*/ 209550 h 209550"/>
                  <a:gd name="connsiteX5" fmla="*/ 104775 w 209550"/>
                  <a:gd name="connsiteY5" fmla="*/ 16669 h 209550"/>
                  <a:gd name="connsiteX6" fmla="*/ 16383 w 209550"/>
                  <a:gd name="connsiteY6" fmla="*/ 105061 h 209550"/>
                  <a:gd name="connsiteX7" fmla="*/ 104775 w 209550"/>
                  <a:gd name="connsiteY7" fmla="*/ 193453 h 209550"/>
                  <a:gd name="connsiteX8" fmla="*/ 193167 w 209550"/>
                  <a:gd name="connsiteY8" fmla="*/ 105061 h 209550"/>
                  <a:gd name="connsiteX9" fmla="*/ 104775 w 209550"/>
                  <a:gd name="connsiteY9" fmla="*/ 17145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209550">
                    <a:moveTo>
                      <a:pt x="104775" y="209550"/>
                    </a:moveTo>
                    <a:cubicBezTo>
                      <a:pt x="46910" y="209550"/>
                      <a:pt x="0" y="162640"/>
                      <a:pt x="0" y="104775"/>
                    </a:cubicBezTo>
                    <a:cubicBezTo>
                      <a:pt x="0" y="46910"/>
                      <a:pt x="46910" y="0"/>
                      <a:pt x="104775" y="0"/>
                    </a:cubicBezTo>
                    <a:cubicBezTo>
                      <a:pt x="162640" y="0"/>
                      <a:pt x="209550" y="46910"/>
                      <a:pt x="209550" y="104775"/>
                    </a:cubicBezTo>
                    <a:cubicBezTo>
                      <a:pt x="209550" y="162640"/>
                      <a:pt x="162640" y="209550"/>
                      <a:pt x="104775" y="209550"/>
                    </a:cubicBezTo>
                    <a:close/>
                    <a:moveTo>
                      <a:pt x="104775" y="16669"/>
                    </a:moveTo>
                    <a:cubicBezTo>
                      <a:pt x="55957" y="16669"/>
                      <a:pt x="16383" y="56243"/>
                      <a:pt x="16383" y="105061"/>
                    </a:cubicBezTo>
                    <a:cubicBezTo>
                      <a:pt x="16383" y="153878"/>
                      <a:pt x="55957" y="193453"/>
                      <a:pt x="104775" y="193453"/>
                    </a:cubicBezTo>
                    <a:cubicBezTo>
                      <a:pt x="153593" y="193453"/>
                      <a:pt x="193167" y="153878"/>
                      <a:pt x="193167" y="105061"/>
                    </a:cubicBezTo>
                    <a:cubicBezTo>
                      <a:pt x="192853" y="56451"/>
                      <a:pt x="153386" y="17196"/>
                      <a:pt x="104775" y="17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00"/>
              </a:p>
            </p:txBody>
          </p:sp>
          <p:sp>
            <p:nvSpPr>
              <p:cNvPr id="107" name="Graphic 25">
                <a:extLst>
                  <a:ext uri="{FF2B5EF4-FFF2-40B4-BE49-F238E27FC236}">
                    <a16:creationId xmlns:a16="http://schemas.microsoft.com/office/drawing/2014/main" id="{319C2AC5-6B60-44EF-9DE0-06DE44CADB73}"/>
                  </a:ext>
                </a:extLst>
              </p:cNvPr>
              <p:cNvSpPr/>
              <p:nvPr/>
            </p:nvSpPr>
            <p:spPr>
              <a:xfrm>
                <a:off x="6253527" y="2851332"/>
                <a:ext cx="153779" cy="24456"/>
              </a:xfrm>
              <a:custGeom>
                <a:avLst/>
                <a:gdLst>
                  <a:gd name="connsiteX0" fmla="*/ 346725 w 355256"/>
                  <a:gd name="connsiteY0" fmla="*/ 56483 h 56498"/>
                  <a:gd name="connsiteX1" fmla="*/ 339772 w 355256"/>
                  <a:gd name="connsiteY1" fmla="*/ 52578 h 56498"/>
                  <a:gd name="connsiteX2" fmla="*/ 282622 w 355256"/>
                  <a:gd name="connsiteY2" fmla="*/ 16002 h 56498"/>
                  <a:gd name="connsiteX3" fmla="*/ 69357 w 355256"/>
                  <a:gd name="connsiteY3" fmla="*/ 16002 h 56498"/>
                  <a:gd name="connsiteX4" fmla="*/ 14684 w 355256"/>
                  <a:gd name="connsiteY4" fmla="*/ 48482 h 56498"/>
                  <a:gd name="connsiteX5" fmla="*/ 3568 w 355256"/>
                  <a:gd name="connsiteY5" fmla="*/ 50597 h 56498"/>
                  <a:gd name="connsiteX6" fmla="*/ 3539 w 355256"/>
                  <a:gd name="connsiteY6" fmla="*/ 50578 h 56498"/>
                  <a:gd name="connsiteX7" fmla="*/ 1316 w 355256"/>
                  <a:gd name="connsiteY7" fmla="*/ 39620 h 56498"/>
                  <a:gd name="connsiteX8" fmla="*/ 1444 w 355256"/>
                  <a:gd name="connsiteY8" fmla="*/ 39433 h 56498"/>
                  <a:gd name="connsiteX9" fmla="*/ 67262 w 355256"/>
                  <a:gd name="connsiteY9" fmla="*/ 0 h 56498"/>
                  <a:gd name="connsiteX10" fmla="*/ 285099 w 355256"/>
                  <a:gd name="connsiteY10" fmla="*/ 0 h 56498"/>
                  <a:gd name="connsiteX11" fmla="*/ 354155 w 355256"/>
                  <a:gd name="connsiteY11" fmla="*/ 44387 h 56498"/>
                  <a:gd name="connsiteX12" fmla="*/ 351304 w 355256"/>
                  <a:gd name="connsiteY12" fmla="*/ 55336 h 56498"/>
                  <a:gd name="connsiteX13" fmla="*/ 351297 w 355256"/>
                  <a:gd name="connsiteY13" fmla="*/ 55340 h 56498"/>
                  <a:gd name="connsiteX14" fmla="*/ 346725 w 355256"/>
                  <a:gd name="connsiteY14" fmla="*/ 56483 h 5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5256" h="56498">
                    <a:moveTo>
                      <a:pt x="346725" y="56483"/>
                    </a:moveTo>
                    <a:cubicBezTo>
                      <a:pt x="343888" y="56474"/>
                      <a:pt x="341257" y="54996"/>
                      <a:pt x="339772" y="52578"/>
                    </a:cubicBezTo>
                    <a:cubicBezTo>
                      <a:pt x="327218" y="32386"/>
                      <a:pt x="306215" y="18944"/>
                      <a:pt x="282622" y="16002"/>
                    </a:cubicBezTo>
                    <a:lnTo>
                      <a:pt x="69357" y="16002"/>
                    </a:lnTo>
                    <a:cubicBezTo>
                      <a:pt x="47443" y="18854"/>
                      <a:pt x="27669" y="30601"/>
                      <a:pt x="14684" y="48482"/>
                    </a:cubicBezTo>
                    <a:cubicBezTo>
                      <a:pt x="12199" y="52136"/>
                      <a:pt x="7222" y="53083"/>
                      <a:pt x="3568" y="50597"/>
                    </a:cubicBezTo>
                    <a:cubicBezTo>
                      <a:pt x="3559" y="50591"/>
                      <a:pt x="3549" y="50584"/>
                      <a:pt x="3539" y="50578"/>
                    </a:cubicBezTo>
                    <a:cubicBezTo>
                      <a:pt x="-100" y="48166"/>
                      <a:pt x="-1095" y="43261"/>
                      <a:pt x="1316" y="39620"/>
                    </a:cubicBezTo>
                    <a:cubicBezTo>
                      <a:pt x="1357" y="39557"/>
                      <a:pt x="1400" y="39495"/>
                      <a:pt x="1444" y="39433"/>
                    </a:cubicBezTo>
                    <a:cubicBezTo>
                      <a:pt x="16950" y="17713"/>
                      <a:pt x="40796" y="3426"/>
                      <a:pt x="67262" y="0"/>
                    </a:cubicBezTo>
                    <a:lnTo>
                      <a:pt x="285099" y="0"/>
                    </a:lnTo>
                    <a:cubicBezTo>
                      <a:pt x="313639" y="3608"/>
                      <a:pt x="339020" y="19922"/>
                      <a:pt x="354155" y="44387"/>
                    </a:cubicBezTo>
                    <a:cubicBezTo>
                      <a:pt x="356391" y="48197"/>
                      <a:pt x="355115" y="53100"/>
                      <a:pt x="351304" y="55336"/>
                    </a:cubicBezTo>
                    <a:cubicBezTo>
                      <a:pt x="351301" y="55337"/>
                      <a:pt x="351299" y="55339"/>
                      <a:pt x="351297" y="55340"/>
                    </a:cubicBezTo>
                    <a:cubicBezTo>
                      <a:pt x="349928" y="56183"/>
                      <a:pt x="348330" y="56582"/>
                      <a:pt x="346725" y="564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00"/>
              </a:p>
            </p:txBody>
          </p:sp>
          <p:sp>
            <p:nvSpPr>
              <p:cNvPr id="108" name="Graphic 25">
                <a:extLst>
                  <a:ext uri="{FF2B5EF4-FFF2-40B4-BE49-F238E27FC236}">
                    <a16:creationId xmlns:a16="http://schemas.microsoft.com/office/drawing/2014/main" id="{34A5D8C6-ACA2-45F8-B7B4-4CEDA6B00185}"/>
                  </a:ext>
                </a:extLst>
              </p:cNvPr>
              <p:cNvSpPr/>
              <p:nvPr/>
            </p:nvSpPr>
            <p:spPr>
              <a:xfrm>
                <a:off x="6223033" y="2945832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2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3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00"/>
              </a:p>
            </p:txBody>
          </p:sp>
          <p:sp>
            <p:nvSpPr>
              <p:cNvPr id="109" name="Graphic 25">
                <a:extLst>
                  <a:ext uri="{FF2B5EF4-FFF2-40B4-BE49-F238E27FC236}">
                    <a16:creationId xmlns:a16="http://schemas.microsoft.com/office/drawing/2014/main" id="{91B8A247-CBD7-44B9-9A64-2E89BC6127BE}"/>
                  </a:ext>
                </a:extLst>
              </p:cNvPr>
              <p:cNvSpPr/>
              <p:nvPr/>
            </p:nvSpPr>
            <p:spPr>
              <a:xfrm>
                <a:off x="6223032" y="2982150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1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2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00"/>
              </a:p>
            </p:txBody>
          </p:sp>
        </p:grpSp>
      </p:grpSp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Voorstellen – 1 persoon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 userDrawn="1"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619219" y="744368"/>
            <a:ext cx="5183318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Naam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B4DF3-516B-48BA-94E8-DD6680CD94CC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6623756" y="2784243"/>
            <a:ext cx="5180884" cy="335076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err="1"/>
              <a:t>Tekst</a:t>
            </a:r>
            <a:endParaRPr lang="nl-NL"/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DFA3DF8F-24D8-444A-B6F6-0ED3F8629839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6623757" y="1427107"/>
            <a:ext cx="5178780" cy="315118"/>
          </a:xfrm>
          <a:ln w="12700">
            <a:miter lim="400000"/>
          </a:ln>
        </p:spPr>
        <p:txBody>
          <a:bodyPr lIns="0" tIns="0" rIns="0" bIns="0" anchor="t"/>
          <a:lstStyle>
            <a:lvl1pPr>
              <a:defRPr lang="en-US" sz="1800" dirty="0" smtClean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 lvl="0" defTabSz="914309"/>
            <a:r>
              <a:rPr lang="en-US" dirty="0" err="1"/>
              <a:t>Functie</a:t>
            </a:r>
            <a:endParaRPr lang="en-US" dirty="0"/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DDFD4073-4A39-4DE1-8971-954AC18D1FA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6455" y="1995064"/>
            <a:ext cx="4536082" cy="490400"/>
          </a:xfrm>
          <a:ln w="12700">
            <a:miter lim="400000"/>
          </a:ln>
        </p:spPr>
        <p:txBody>
          <a:bodyPr lIns="0" tIns="0" rIns="0" bIns="0" anchor="ctr" anchorCtr="0"/>
          <a:lstStyle>
            <a:lvl1pPr>
              <a:spcAft>
                <a:spcPts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 defTabSz="914309"/>
            <a:r>
              <a:rPr lang="en-US"/>
              <a:t>dummyemail@gmail.com</a:t>
            </a:r>
          </a:p>
          <a:p>
            <a:pPr lvl="0" defTabSz="914309"/>
            <a:r>
              <a:rPr lang="en-US"/>
              <a:t>+31(0)30 2320 826</a:t>
            </a:r>
          </a:p>
        </p:txBody>
      </p:sp>
      <p:sp>
        <p:nvSpPr>
          <p:cNvPr id="167" name="Footer Placeholder 10">
            <a:extLst>
              <a:ext uri="{FF2B5EF4-FFF2-40B4-BE49-F238E27FC236}">
                <a16:creationId xmlns:a16="http://schemas.microsoft.com/office/drawing/2014/main" id="{94C447DE-FF4B-4BBB-AE83-F9E934689B55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49" name="Tijdelijke aanduiding voor verticale tekst 2">
            <a:extLst>
              <a:ext uri="{FF2B5EF4-FFF2-40B4-BE49-F238E27FC236}">
                <a16:creationId xmlns:a16="http://schemas.microsoft.com/office/drawing/2014/main" id="{DC9D7C32-03F8-42CA-9B6B-8101667F5B3A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0" name="Tijdelijke aanduiding voor verticale tekst 2">
            <a:extLst>
              <a:ext uri="{FF2B5EF4-FFF2-40B4-BE49-F238E27FC236}">
                <a16:creationId xmlns:a16="http://schemas.microsoft.com/office/drawing/2014/main" id="{67DBBCBC-41D2-4FA1-829F-02D5B11998D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1" name="Date Placeholder 9">
            <a:extLst>
              <a:ext uri="{FF2B5EF4-FFF2-40B4-BE49-F238E27FC236}">
                <a16:creationId xmlns:a16="http://schemas.microsoft.com/office/drawing/2014/main" id="{6BA19F44-3AFE-4FA9-B282-A3EC6EE328AC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252" name="Slide Number Placeholder 11">
            <a:extLst>
              <a:ext uri="{FF2B5EF4-FFF2-40B4-BE49-F238E27FC236}">
                <a16:creationId xmlns:a16="http://schemas.microsoft.com/office/drawing/2014/main" id="{3C50C258-17A8-4FBA-997C-8E4AE1EB22B2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E1E0A829-A11C-6BC8-2385-2D1BE7DC2980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4" name="Rechthoek 329">
              <a:extLst>
                <a:ext uri="{FF2B5EF4-FFF2-40B4-BE49-F238E27FC236}">
                  <a16:creationId xmlns:a16="http://schemas.microsoft.com/office/drawing/2014/main" id="{11F3A2EB-C433-C43F-C5F3-E7E376B4F436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5" name="Ovaal 317">
              <a:extLst>
                <a:ext uri="{FF2B5EF4-FFF2-40B4-BE49-F238E27FC236}">
                  <a16:creationId xmlns:a16="http://schemas.microsoft.com/office/drawing/2014/main" id="{573200E9-8D1F-0F32-641F-4B130E12EE57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hoek 328">
              <a:extLst>
                <a:ext uri="{FF2B5EF4-FFF2-40B4-BE49-F238E27FC236}">
                  <a16:creationId xmlns:a16="http://schemas.microsoft.com/office/drawing/2014/main" id="{22E6E042-3DDE-9FCF-6165-33122769BE4B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al 205">
              <a:extLst>
                <a:ext uri="{FF2B5EF4-FFF2-40B4-BE49-F238E27FC236}">
                  <a16:creationId xmlns:a16="http://schemas.microsoft.com/office/drawing/2014/main" id="{604A8751-E5C8-3028-D807-E1BD8305A13A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hoek 100">
              <a:extLst>
                <a:ext uri="{FF2B5EF4-FFF2-40B4-BE49-F238E27FC236}">
                  <a16:creationId xmlns:a16="http://schemas.microsoft.com/office/drawing/2014/main" id="{D128FC26-B594-ED42-0E97-13401349B67A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2" name="Groep 276">
              <a:extLst>
                <a:ext uri="{FF2B5EF4-FFF2-40B4-BE49-F238E27FC236}">
                  <a16:creationId xmlns:a16="http://schemas.microsoft.com/office/drawing/2014/main" id="{F9437FAE-AA3C-9241-E9E7-2B7B25527FD0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254" name="Groep 277">
                <a:extLst>
                  <a:ext uri="{FF2B5EF4-FFF2-40B4-BE49-F238E27FC236}">
                    <a16:creationId xmlns:a16="http://schemas.microsoft.com/office/drawing/2014/main" id="{14E2BF45-6A18-61D7-23EC-32A002685E0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56" name="Vrije vorm: vorm 279">
                  <a:extLst>
                    <a:ext uri="{FF2B5EF4-FFF2-40B4-BE49-F238E27FC236}">
                      <a16:creationId xmlns:a16="http://schemas.microsoft.com/office/drawing/2014/main" id="{807AC89B-3B86-E3C4-615F-92C3D461A67E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57" name="Groep 280">
                  <a:extLst>
                    <a:ext uri="{FF2B5EF4-FFF2-40B4-BE49-F238E27FC236}">
                      <a16:creationId xmlns:a16="http://schemas.microsoft.com/office/drawing/2014/main" id="{A9F306AA-F198-AA72-FA49-D682B43BF22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8" name="Vrije vorm: vorm 281">
                    <a:extLst>
                      <a:ext uri="{FF2B5EF4-FFF2-40B4-BE49-F238E27FC236}">
                        <a16:creationId xmlns:a16="http://schemas.microsoft.com/office/drawing/2014/main" id="{F55E7DC8-7804-7EC2-AE6C-496257AEA476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59" name="Vrije vorm: vorm 282">
                    <a:extLst>
                      <a:ext uri="{FF2B5EF4-FFF2-40B4-BE49-F238E27FC236}">
                        <a16:creationId xmlns:a16="http://schemas.microsoft.com/office/drawing/2014/main" id="{4ECE2302-5E5B-E171-E843-7DF389E220F8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55" name="Tekstvak 278">
                <a:extLst>
                  <a:ext uri="{FF2B5EF4-FFF2-40B4-BE49-F238E27FC236}">
                    <a16:creationId xmlns:a16="http://schemas.microsoft.com/office/drawing/2014/main" id="{5F71E09D-D003-265B-1F3A-4C314367BFD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3" name="Groep 283">
              <a:extLst>
                <a:ext uri="{FF2B5EF4-FFF2-40B4-BE49-F238E27FC236}">
                  <a16:creationId xmlns:a16="http://schemas.microsoft.com/office/drawing/2014/main" id="{1C13F989-6ACF-915C-7B4A-ACAEBB76D7D5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7" name="Groep 284">
                <a:extLst>
                  <a:ext uri="{FF2B5EF4-FFF2-40B4-BE49-F238E27FC236}">
                    <a16:creationId xmlns:a16="http://schemas.microsoft.com/office/drawing/2014/main" id="{6A7A98AE-9EE8-BFA0-0087-0445C0FE3CA0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" name="Groep 287">
                  <a:extLst>
                    <a:ext uri="{FF2B5EF4-FFF2-40B4-BE49-F238E27FC236}">
                      <a16:creationId xmlns:a16="http://schemas.microsoft.com/office/drawing/2014/main" id="{1CE2F816-55BB-B5F8-A7B4-9C4C994469E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7" name="Groep 294">
                    <a:extLst>
                      <a:ext uri="{FF2B5EF4-FFF2-40B4-BE49-F238E27FC236}">
                        <a16:creationId xmlns:a16="http://schemas.microsoft.com/office/drawing/2014/main" id="{68834BEF-B530-2D05-01CC-6E52860FA1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0" name="Rechthoek 297">
                      <a:extLst>
                        <a:ext uri="{FF2B5EF4-FFF2-40B4-BE49-F238E27FC236}">
                          <a16:creationId xmlns:a16="http://schemas.microsoft.com/office/drawing/2014/main" id="{36A40D35-4A7F-8402-3DBF-27072473AD9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" name="Rechthoek 298">
                      <a:extLst>
                        <a:ext uri="{FF2B5EF4-FFF2-40B4-BE49-F238E27FC236}">
                          <a16:creationId xmlns:a16="http://schemas.microsoft.com/office/drawing/2014/main" id="{A8851B5D-A86E-02E3-5475-E35522C344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99">
                      <a:extLst>
                        <a:ext uri="{FF2B5EF4-FFF2-40B4-BE49-F238E27FC236}">
                          <a16:creationId xmlns:a16="http://schemas.microsoft.com/office/drawing/2014/main" id="{3D38AC69-CEDF-0B60-CBCC-00C6D88ABDB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8" name="Afbeelding 295">
                    <a:extLst>
                      <a:ext uri="{FF2B5EF4-FFF2-40B4-BE49-F238E27FC236}">
                        <a16:creationId xmlns:a16="http://schemas.microsoft.com/office/drawing/2014/main" id="{825AB989-CFA0-3F3A-B67E-00675D607D4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9" name="Afbeelding 296">
                    <a:extLst>
                      <a:ext uri="{FF2B5EF4-FFF2-40B4-BE49-F238E27FC236}">
                        <a16:creationId xmlns:a16="http://schemas.microsoft.com/office/drawing/2014/main" id="{2F803E91-6C21-4BF2-905A-B4C4A69718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" name="Groep 288">
                  <a:extLst>
                    <a:ext uri="{FF2B5EF4-FFF2-40B4-BE49-F238E27FC236}">
                      <a16:creationId xmlns:a16="http://schemas.microsoft.com/office/drawing/2014/main" id="{909002C6-EFF6-6577-66AB-A734BA49AD6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" name="Rechthoek 292">
                    <a:extLst>
                      <a:ext uri="{FF2B5EF4-FFF2-40B4-BE49-F238E27FC236}">
                        <a16:creationId xmlns:a16="http://schemas.microsoft.com/office/drawing/2014/main" id="{777FE292-6EA4-01CE-FEC1-E8F52A3CD0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" name="Rechthoek 293">
                    <a:extLst>
                      <a:ext uri="{FF2B5EF4-FFF2-40B4-BE49-F238E27FC236}">
                        <a16:creationId xmlns:a16="http://schemas.microsoft.com/office/drawing/2014/main" id="{B734A23C-A919-0082-F835-B4AFFB0DC2E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2" name="Groep 289">
                  <a:extLst>
                    <a:ext uri="{FF2B5EF4-FFF2-40B4-BE49-F238E27FC236}">
                      <a16:creationId xmlns:a16="http://schemas.microsoft.com/office/drawing/2014/main" id="{8CCB6483-6983-D723-A568-644E3ADA415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" name="Rechthoek 290">
                    <a:extLst>
                      <a:ext uri="{FF2B5EF4-FFF2-40B4-BE49-F238E27FC236}">
                        <a16:creationId xmlns:a16="http://schemas.microsoft.com/office/drawing/2014/main" id="{20B60E06-189E-66AF-7345-D15AAAA257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" name="Rechthoek 291">
                    <a:extLst>
                      <a:ext uri="{FF2B5EF4-FFF2-40B4-BE49-F238E27FC236}">
                        <a16:creationId xmlns:a16="http://schemas.microsoft.com/office/drawing/2014/main" id="{7D21AA5F-2746-2CA8-F100-50C45639AD0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" name="Rechthoek 285">
                <a:extLst>
                  <a:ext uri="{FF2B5EF4-FFF2-40B4-BE49-F238E27FC236}">
                    <a16:creationId xmlns:a16="http://schemas.microsoft.com/office/drawing/2014/main" id="{3CC14C15-3813-9781-3882-42BEBB67880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9" name="Gelijkbenige driehoek 286">
                <a:extLst>
                  <a:ext uri="{FF2B5EF4-FFF2-40B4-BE49-F238E27FC236}">
                    <a16:creationId xmlns:a16="http://schemas.microsoft.com/office/drawing/2014/main" id="{6D329DFB-3BED-321D-B866-C7075F82537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" name="Ovaal 300">
              <a:extLst>
                <a:ext uri="{FF2B5EF4-FFF2-40B4-BE49-F238E27FC236}">
                  <a16:creationId xmlns:a16="http://schemas.microsoft.com/office/drawing/2014/main" id="{210B2D03-DD07-B974-A723-51CDB88E2797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301">
              <a:extLst>
                <a:ext uri="{FF2B5EF4-FFF2-40B4-BE49-F238E27FC236}">
                  <a16:creationId xmlns:a16="http://schemas.microsoft.com/office/drawing/2014/main" id="{184422EB-9371-3543-04A9-6176D235BEE5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Rechthoek 302">
              <a:extLst>
                <a:ext uri="{FF2B5EF4-FFF2-40B4-BE49-F238E27FC236}">
                  <a16:creationId xmlns:a16="http://schemas.microsoft.com/office/drawing/2014/main" id="{2FB78693-300C-5E72-4525-3C14AB0F1362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pic>
        <p:nvPicPr>
          <p:cNvPr id="291" name="Afbeelding 290">
            <a:extLst>
              <a:ext uri="{FF2B5EF4-FFF2-40B4-BE49-F238E27FC236}">
                <a16:creationId xmlns:a16="http://schemas.microsoft.com/office/drawing/2014/main" id="{D4C76123-AC7E-D9CE-84A4-79F966D6DBE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773606" y="0"/>
            <a:ext cx="3483139" cy="4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 – 2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Voorstellen – 2 personen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 userDrawn="1"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AA00F-FDF8-4953-A36E-43366B6B0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Voorstellen</a:t>
            </a:r>
            <a:endParaRPr lang="nl-NL"/>
          </a:p>
        </p:txBody>
      </p:sp>
      <p:sp>
        <p:nvSpPr>
          <p:cNvPr id="183" name="Tijdelijke aanduiding voor afbeelding 8">
            <a:extLst>
              <a:ext uri="{FF2B5EF4-FFF2-40B4-BE49-F238E27FC236}">
                <a16:creationId xmlns:a16="http://schemas.microsoft.com/office/drawing/2014/main" id="{20397FAC-F14D-4B68-A784-919F4A74D6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5257" y="2175058"/>
            <a:ext cx="1760113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geplaatst voor verdere informatie.</a:t>
            </a:r>
          </a:p>
        </p:txBody>
      </p:sp>
      <p:sp>
        <p:nvSpPr>
          <p:cNvPr id="184" name="Tijdelijke aanduiding voor verticale tekst 2">
            <a:extLst>
              <a:ext uri="{FF2B5EF4-FFF2-40B4-BE49-F238E27FC236}">
                <a16:creationId xmlns:a16="http://schemas.microsoft.com/office/drawing/2014/main" id="{88AE7DF3-FFC4-4CA3-98A2-24D6BF6F63E8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945531" y="2175059"/>
            <a:ext cx="213683" cy="1827713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5" name="Tijdelijke aanduiding voor verticale tekst 2">
            <a:extLst>
              <a:ext uri="{FF2B5EF4-FFF2-40B4-BE49-F238E27FC236}">
                <a16:creationId xmlns:a16="http://schemas.microsoft.com/office/drawing/2014/main" id="{63C073B7-12C0-4D65-8F1E-07AD050B4C3A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643005" y="2175059"/>
            <a:ext cx="302528" cy="1827398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E4D462A-C4F1-4AD4-96B3-FDC7FC138CE0}"/>
              </a:ext>
            </a:extLst>
          </p:cNvPr>
          <p:cNvGrpSpPr/>
          <p:nvPr userDrawn="1"/>
        </p:nvGrpSpPr>
        <p:grpSpPr>
          <a:xfrm>
            <a:off x="2989660" y="3005720"/>
            <a:ext cx="462918" cy="462978"/>
            <a:chOff x="6101022" y="2606505"/>
            <a:chExt cx="462978" cy="462978"/>
          </a:xfrm>
        </p:grpSpPr>
        <p:sp>
          <p:nvSpPr>
            <p:cNvPr id="192" name="Ovaal 49">
              <a:extLst>
                <a:ext uri="{FF2B5EF4-FFF2-40B4-BE49-F238E27FC236}">
                  <a16:creationId xmlns:a16="http://schemas.microsoft.com/office/drawing/2014/main" id="{BF5A745C-8F6F-4194-A118-4086CB9E54AD}"/>
                </a:ext>
              </a:extLst>
            </p:cNvPr>
            <p:cNvSpPr/>
            <p:nvPr userDrawn="1"/>
          </p:nvSpPr>
          <p:spPr>
            <a:xfrm>
              <a:off x="6101022" y="2606505"/>
              <a:ext cx="462978" cy="4629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031F808-9E8E-4F2F-A61A-6FFF8347702E}"/>
                </a:ext>
              </a:extLst>
            </p:cNvPr>
            <p:cNvGrpSpPr/>
            <p:nvPr userDrawn="1"/>
          </p:nvGrpSpPr>
          <p:grpSpPr>
            <a:xfrm>
              <a:off x="6222652" y="2691274"/>
              <a:ext cx="215307" cy="297844"/>
              <a:chOff x="6222652" y="2691274"/>
              <a:chExt cx="215307" cy="297844"/>
            </a:xfrm>
          </p:grpSpPr>
          <p:sp>
            <p:nvSpPr>
              <p:cNvPr id="194" name="Graphic 25">
                <a:extLst>
                  <a:ext uri="{FF2B5EF4-FFF2-40B4-BE49-F238E27FC236}">
                    <a16:creationId xmlns:a16="http://schemas.microsoft.com/office/drawing/2014/main" id="{ABC9DF62-B191-45D0-8BDE-5EE6BBC0F8BD}"/>
                  </a:ext>
                </a:extLst>
              </p:cNvPr>
              <p:cNvSpPr/>
              <p:nvPr/>
            </p:nvSpPr>
            <p:spPr>
              <a:xfrm>
                <a:off x="6222652" y="2691274"/>
                <a:ext cx="215307" cy="215307"/>
              </a:xfrm>
              <a:custGeom>
                <a:avLst/>
                <a:gdLst>
                  <a:gd name="connsiteX0" fmla="*/ 248698 w 497395"/>
                  <a:gd name="connsiteY0" fmla="*/ 497396 h 497395"/>
                  <a:gd name="connsiteX1" fmla="*/ 0 w 497395"/>
                  <a:gd name="connsiteY1" fmla="*/ 248698 h 497395"/>
                  <a:gd name="connsiteX2" fmla="*/ 248698 w 497395"/>
                  <a:gd name="connsiteY2" fmla="*/ 0 h 497395"/>
                  <a:gd name="connsiteX3" fmla="*/ 497396 w 497395"/>
                  <a:gd name="connsiteY3" fmla="*/ 248698 h 497395"/>
                  <a:gd name="connsiteX4" fmla="*/ 248698 w 497395"/>
                  <a:gd name="connsiteY4" fmla="*/ 497396 h 497395"/>
                  <a:gd name="connsiteX5" fmla="*/ 248698 w 497395"/>
                  <a:gd name="connsiteY5" fmla="*/ 16097 h 497395"/>
                  <a:gd name="connsiteX6" fmla="*/ 16097 w 497395"/>
                  <a:gd name="connsiteY6" fmla="*/ 248698 h 497395"/>
                  <a:gd name="connsiteX7" fmla="*/ 248698 w 497395"/>
                  <a:gd name="connsiteY7" fmla="*/ 481298 h 497395"/>
                  <a:gd name="connsiteX8" fmla="*/ 481298 w 497395"/>
                  <a:gd name="connsiteY8" fmla="*/ 248698 h 497395"/>
                  <a:gd name="connsiteX9" fmla="*/ 248698 w 497395"/>
                  <a:gd name="connsiteY9" fmla="*/ 16097 h 49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395" h="497395">
                    <a:moveTo>
                      <a:pt x="248698" y="497396"/>
                    </a:moveTo>
                    <a:cubicBezTo>
                      <a:pt x="111345" y="497396"/>
                      <a:pt x="0" y="386050"/>
                      <a:pt x="0" y="248698"/>
                    </a:cubicBezTo>
                    <a:cubicBezTo>
                      <a:pt x="0" y="111345"/>
                      <a:pt x="111345" y="0"/>
                      <a:pt x="248698" y="0"/>
                    </a:cubicBezTo>
                    <a:cubicBezTo>
                      <a:pt x="386050" y="0"/>
                      <a:pt x="497396" y="111345"/>
                      <a:pt x="497396" y="248698"/>
                    </a:cubicBezTo>
                    <a:cubicBezTo>
                      <a:pt x="497291" y="386006"/>
                      <a:pt x="386006" y="497291"/>
                      <a:pt x="248698" y="497396"/>
                    </a:cubicBezTo>
                    <a:close/>
                    <a:moveTo>
                      <a:pt x="248698" y="16097"/>
                    </a:moveTo>
                    <a:cubicBezTo>
                      <a:pt x="120236" y="16097"/>
                      <a:pt x="16097" y="120236"/>
                      <a:pt x="16097" y="248698"/>
                    </a:cubicBezTo>
                    <a:cubicBezTo>
                      <a:pt x="16097" y="377160"/>
                      <a:pt x="120236" y="481298"/>
                      <a:pt x="248698" y="481298"/>
                    </a:cubicBezTo>
                    <a:cubicBezTo>
                      <a:pt x="377160" y="481298"/>
                      <a:pt x="481298" y="377160"/>
                      <a:pt x="481298" y="248698"/>
                    </a:cubicBezTo>
                    <a:cubicBezTo>
                      <a:pt x="481141" y="120302"/>
                      <a:pt x="377094" y="16254"/>
                      <a:pt x="248698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00"/>
              </a:p>
            </p:txBody>
          </p:sp>
          <p:sp>
            <p:nvSpPr>
              <p:cNvPr id="195" name="Graphic 25">
                <a:extLst>
                  <a:ext uri="{FF2B5EF4-FFF2-40B4-BE49-F238E27FC236}">
                    <a16:creationId xmlns:a16="http://schemas.microsoft.com/office/drawing/2014/main" id="{631FF6C5-4F85-42A3-B74B-62D37AA41B44}"/>
                  </a:ext>
                </a:extLst>
              </p:cNvPr>
              <p:cNvSpPr/>
              <p:nvPr/>
            </p:nvSpPr>
            <p:spPr>
              <a:xfrm>
                <a:off x="6284333" y="2739226"/>
                <a:ext cx="90708" cy="90708"/>
              </a:xfrm>
              <a:custGeom>
                <a:avLst/>
                <a:gdLst>
                  <a:gd name="connsiteX0" fmla="*/ 104775 w 209550"/>
                  <a:gd name="connsiteY0" fmla="*/ 209550 h 209550"/>
                  <a:gd name="connsiteX1" fmla="*/ 0 w 209550"/>
                  <a:gd name="connsiteY1" fmla="*/ 104775 h 209550"/>
                  <a:gd name="connsiteX2" fmla="*/ 104775 w 209550"/>
                  <a:gd name="connsiteY2" fmla="*/ 0 h 209550"/>
                  <a:gd name="connsiteX3" fmla="*/ 209550 w 209550"/>
                  <a:gd name="connsiteY3" fmla="*/ 104775 h 209550"/>
                  <a:gd name="connsiteX4" fmla="*/ 104775 w 209550"/>
                  <a:gd name="connsiteY4" fmla="*/ 209550 h 209550"/>
                  <a:gd name="connsiteX5" fmla="*/ 104775 w 209550"/>
                  <a:gd name="connsiteY5" fmla="*/ 16669 h 209550"/>
                  <a:gd name="connsiteX6" fmla="*/ 16383 w 209550"/>
                  <a:gd name="connsiteY6" fmla="*/ 105061 h 209550"/>
                  <a:gd name="connsiteX7" fmla="*/ 104775 w 209550"/>
                  <a:gd name="connsiteY7" fmla="*/ 193453 h 209550"/>
                  <a:gd name="connsiteX8" fmla="*/ 193167 w 209550"/>
                  <a:gd name="connsiteY8" fmla="*/ 105061 h 209550"/>
                  <a:gd name="connsiteX9" fmla="*/ 104775 w 209550"/>
                  <a:gd name="connsiteY9" fmla="*/ 17145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209550">
                    <a:moveTo>
                      <a:pt x="104775" y="209550"/>
                    </a:moveTo>
                    <a:cubicBezTo>
                      <a:pt x="46910" y="209550"/>
                      <a:pt x="0" y="162640"/>
                      <a:pt x="0" y="104775"/>
                    </a:cubicBezTo>
                    <a:cubicBezTo>
                      <a:pt x="0" y="46910"/>
                      <a:pt x="46910" y="0"/>
                      <a:pt x="104775" y="0"/>
                    </a:cubicBezTo>
                    <a:cubicBezTo>
                      <a:pt x="162640" y="0"/>
                      <a:pt x="209550" y="46910"/>
                      <a:pt x="209550" y="104775"/>
                    </a:cubicBezTo>
                    <a:cubicBezTo>
                      <a:pt x="209550" y="162640"/>
                      <a:pt x="162640" y="209550"/>
                      <a:pt x="104775" y="209550"/>
                    </a:cubicBezTo>
                    <a:close/>
                    <a:moveTo>
                      <a:pt x="104775" y="16669"/>
                    </a:moveTo>
                    <a:cubicBezTo>
                      <a:pt x="55957" y="16669"/>
                      <a:pt x="16383" y="56243"/>
                      <a:pt x="16383" y="105061"/>
                    </a:cubicBezTo>
                    <a:cubicBezTo>
                      <a:pt x="16383" y="153878"/>
                      <a:pt x="55957" y="193453"/>
                      <a:pt x="104775" y="193453"/>
                    </a:cubicBezTo>
                    <a:cubicBezTo>
                      <a:pt x="153593" y="193453"/>
                      <a:pt x="193167" y="153878"/>
                      <a:pt x="193167" y="105061"/>
                    </a:cubicBezTo>
                    <a:cubicBezTo>
                      <a:pt x="192853" y="56451"/>
                      <a:pt x="153386" y="17196"/>
                      <a:pt x="104775" y="17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00"/>
              </a:p>
            </p:txBody>
          </p:sp>
          <p:sp>
            <p:nvSpPr>
              <p:cNvPr id="196" name="Graphic 25">
                <a:extLst>
                  <a:ext uri="{FF2B5EF4-FFF2-40B4-BE49-F238E27FC236}">
                    <a16:creationId xmlns:a16="http://schemas.microsoft.com/office/drawing/2014/main" id="{1B2309BB-509F-424E-8BBF-4C97C1650EA1}"/>
                  </a:ext>
                </a:extLst>
              </p:cNvPr>
              <p:cNvSpPr/>
              <p:nvPr/>
            </p:nvSpPr>
            <p:spPr>
              <a:xfrm>
                <a:off x="6253527" y="2851332"/>
                <a:ext cx="153779" cy="24456"/>
              </a:xfrm>
              <a:custGeom>
                <a:avLst/>
                <a:gdLst>
                  <a:gd name="connsiteX0" fmla="*/ 346725 w 355256"/>
                  <a:gd name="connsiteY0" fmla="*/ 56483 h 56498"/>
                  <a:gd name="connsiteX1" fmla="*/ 339772 w 355256"/>
                  <a:gd name="connsiteY1" fmla="*/ 52578 h 56498"/>
                  <a:gd name="connsiteX2" fmla="*/ 282622 w 355256"/>
                  <a:gd name="connsiteY2" fmla="*/ 16002 h 56498"/>
                  <a:gd name="connsiteX3" fmla="*/ 69357 w 355256"/>
                  <a:gd name="connsiteY3" fmla="*/ 16002 h 56498"/>
                  <a:gd name="connsiteX4" fmla="*/ 14684 w 355256"/>
                  <a:gd name="connsiteY4" fmla="*/ 48482 h 56498"/>
                  <a:gd name="connsiteX5" fmla="*/ 3568 w 355256"/>
                  <a:gd name="connsiteY5" fmla="*/ 50597 h 56498"/>
                  <a:gd name="connsiteX6" fmla="*/ 3539 w 355256"/>
                  <a:gd name="connsiteY6" fmla="*/ 50578 h 56498"/>
                  <a:gd name="connsiteX7" fmla="*/ 1316 w 355256"/>
                  <a:gd name="connsiteY7" fmla="*/ 39620 h 56498"/>
                  <a:gd name="connsiteX8" fmla="*/ 1444 w 355256"/>
                  <a:gd name="connsiteY8" fmla="*/ 39433 h 56498"/>
                  <a:gd name="connsiteX9" fmla="*/ 67262 w 355256"/>
                  <a:gd name="connsiteY9" fmla="*/ 0 h 56498"/>
                  <a:gd name="connsiteX10" fmla="*/ 285099 w 355256"/>
                  <a:gd name="connsiteY10" fmla="*/ 0 h 56498"/>
                  <a:gd name="connsiteX11" fmla="*/ 354155 w 355256"/>
                  <a:gd name="connsiteY11" fmla="*/ 44387 h 56498"/>
                  <a:gd name="connsiteX12" fmla="*/ 351304 w 355256"/>
                  <a:gd name="connsiteY12" fmla="*/ 55336 h 56498"/>
                  <a:gd name="connsiteX13" fmla="*/ 351297 w 355256"/>
                  <a:gd name="connsiteY13" fmla="*/ 55340 h 56498"/>
                  <a:gd name="connsiteX14" fmla="*/ 346725 w 355256"/>
                  <a:gd name="connsiteY14" fmla="*/ 56483 h 5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5256" h="56498">
                    <a:moveTo>
                      <a:pt x="346725" y="56483"/>
                    </a:moveTo>
                    <a:cubicBezTo>
                      <a:pt x="343888" y="56474"/>
                      <a:pt x="341257" y="54996"/>
                      <a:pt x="339772" y="52578"/>
                    </a:cubicBezTo>
                    <a:cubicBezTo>
                      <a:pt x="327218" y="32386"/>
                      <a:pt x="306215" y="18944"/>
                      <a:pt x="282622" y="16002"/>
                    </a:cubicBezTo>
                    <a:lnTo>
                      <a:pt x="69357" y="16002"/>
                    </a:lnTo>
                    <a:cubicBezTo>
                      <a:pt x="47443" y="18854"/>
                      <a:pt x="27669" y="30601"/>
                      <a:pt x="14684" y="48482"/>
                    </a:cubicBezTo>
                    <a:cubicBezTo>
                      <a:pt x="12199" y="52136"/>
                      <a:pt x="7222" y="53083"/>
                      <a:pt x="3568" y="50597"/>
                    </a:cubicBezTo>
                    <a:cubicBezTo>
                      <a:pt x="3559" y="50591"/>
                      <a:pt x="3549" y="50584"/>
                      <a:pt x="3539" y="50578"/>
                    </a:cubicBezTo>
                    <a:cubicBezTo>
                      <a:pt x="-100" y="48166"/>
                      <a:pt x="-1095" y="43261"/>
                      <a:pt x="1316" y="39620"/>
                    </a:cubicBezTo>
                    <a:cubicBezTo>
                      <a:pt x="1357" y="39557"/>
                      <a:pt x="1400" y="39495"/>
                      <a:pt x="1444" y="39433"/>
                    </a:cubicBezTo>
                    <a:cubicBezTo>
                      <a:pt x="16950" y="17713"/>
                      <a:pt x="40796" y="3426"/>
                      <a:pt x="67262" y="0"/>
                    </a:cubicBezTo>
                    <a:lnTo>
                      <a:pt x="285099" y="0"/>
                    </a:lnTo>
                    <a:cubicBezTo>
                      <a:pt x="313639" y="3608"/>
                      <a:pt x="339020" y="19922"/>
                      <a:pt x="354155" y="44387"/>
                    </a:cubicBezTo>
                    <a:cubicBezTo>
                      <a:pt x="356391" y="48197"/>
                      <a:pt x="355115" y="53100"/>
                      <a:pt x="351304" y="55336"/>
                    </a:cubicBezTo>
                    <a:cubicBezTo>
                      <a:pt x="351301" y="55337"/>
                      <a:pt x="351299" y="55339"/>
                      <a:pt x="351297" y="55340"/>
                    </a:cubicBezTo>
                    <a:cubicBezTo>
                      <a:pt x="349928" y="56183"/>
                      <a:pt x="348330" y="56582"/>
                      <a:pt x="346725" y="564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00"/>
              </a:p>
            </p:txBody>
          </p:sp>
          <p:sp>
            <p:nvSpPr>
              <p:cNvPr id="197" name="Graphic 25">
                <a:extLst>
                  <a:ext uri="{FF2B5EF4-FFF2-40B4-BE49-F238E27FC236}">
                    <a16:creationId xmlns:a16="http://schemas.microsoft.com/office/drawing/2014/main" id="{60DF5923-06EF-4880-B992-71252D7B6DE9}"/>
                  </a:ext>
                </a:extLst>
              </p:cNvPr>
              <p:cNvSpPr/>
              <p:nvPr/>
            </p:nvSpPr>
            <p:spPr>
              <a:xfrm>
                <a:off x="6223033" y="2945832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2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3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00"/>
              </a:p>
            </p:txBody>
          </p:sp>
          <p:sp>
            <p:nvSpPr>
              <p:cNvPr id="198" name="Graphic 25">
                <a:extLst>
                  <a:ext uri="{FF2B5EF4-FFF2-40B4-BE49-F238E27FC236}">
                    <a16:creationId xmlns:a16="http://schemas.microsoft.com/office/drawing/2014/main" id="{5DF7D3D4-886E-4302-BB17-3455D30E9247}"/>
                  </a:ext>
                </a:extLst>
              </p:cNvPr>
              <p:cNvSpPr/>
              <p:nvPr/>
            </p:nvSpPr>
            <p:spPr>
              <a:xfrm>
                <a:off x="6223032" y="2982150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1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2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00"/>
              </a:p>
            </p:txBody>
          </p:sp>
        </p:grpSp>
      </p:grpSp>
      <p:sp>
        <p:nvSpPr>
          <p:cNvPr id="199" name="Text Placeholder 2">
            <a:extLst>
              <a:ext uri="{FF2B5EF4-FFF2-40B4-BE49-F238E27FC236}">
                <a16:creationId xmlns:a16="http://schemas.microsoft.com/office/drawing/2014/main" id="{C9F448B0-324A-4D3A-9D83-4C37AC666F6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4918" y="4361948"/>
            <a:ext cx="5445835" cy="104666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err="1"/>
              <a:t>Tekst</a:t>
            </a:r>
            <a:endParaRPr lang="nl-NL"/>
          </a:p>
        </p:txBody>
      </p:sp>
      <p:sp>
        <p:nvSpPr>
          <p:cNvPr id="200" name="Text Placeholder 2">
            <a:extLst>
              <a:ext uri="{FF2B5EF4-FFF2-40B4-BE49-F238E27FC236}">
                <a16:creationId xmlns:a16="http://schemas.microsoft.com/office/drawing/2014/main" id="{C31930D0-564E-456F-AFBA-E0E875D8424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95186" y="2175059"/>
            <a:ext cx="3100020" cy="436789"/>
          </a:xfrm>
          <a:ln w="12700">
            <a:miter lim="400000"/>
          </a:ln>
        </p:spPr>
        <p:txBody>
          <a:bodyPr lIns="0" tIns="0" rIns="0" bIns="0" anchor="t"/>
          <a:lstStyle>
            <a:lvl1pPr>
              <a:defRPr lang="en-US" sz="2400" kern="0" dirty="0" smtClean="0">
                <a:solidFill>
                  <a:schemeClr val="accent1"/>
                </a:solidFill>
                <a:latin typeface="+mj-lt"/>
                <a:ea typeface="Lato Black"/>
                <a:cs typeface="Lato Black"/>
              </a:defRPr>
            </a:lvl1pPr>
          </a:lstStyle>
          <a:p>
            <a:pPr lvl="0" defTabSz="412709"/>
            <a:r>
              <a:rPr lang="en-US"/>
              <a:t>Naam</a:t>
            </a:r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EAEE108E-2916-4BDB-8D10-9B3DCC9462C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95186" y="2619087"/>
            <a:ext cx="3100020" cy="315118"/>
          </a:xfrm>
          <a:ln w="12700">
            <a:miter lim="400000"/>
          </a:ln>
        </p:spPr>
        <p:txBody>
          <a:bodyPr lIns="0" tIns="0" rIns="0" bIns="0" anchor="t"/>
          <a:lstStyle>
            <a:lvl1pPr>
              <a:defRPr lang="en-US" sz="1400" dirty="0" smtClean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 lvl="0" defTabSz="914309"/>
            <a:r>
              <a:rPr lang="en-US" err="1"/>
              <a:t>Functie</a:t>
            </a:r>
            <a:endParaRPr lang="en-US"/>
          </a:p>
        </p:txBody>
      </p:sp>
      <p:sp>
        <p:nvSpPr>
          <p:cNvPr id="202" name="Text Placeholder 2">
            <a:extLst>
              <a:ext uri="{FF2B5EF4-FFF2-40B4-BE49-F238E27FC236}">
                <a16:creationId xmlns:a16="http://schemas.microsoft.com/office/drawing/2014/main" id="{8D5DE4F2-33E6-4F2D-AACD-E3C9955E94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626125" y="3048250"/>
            <a:ext cx="2454629" cy="490400"/>
          </a:xfrm>
          <a:ln w="12700">
            <a:miter lim="400000"/>
          </a:ln>
        </p:spPr>
        <p:txBody>
          <a:bodyPr lIns="0" tIns="0" rIns="0" bIns="0" anchor="ctr" anchorCtr="0"/>
          <a:lstStyle>
            <a:lvl1pPr>
              <a:spcAft>
                <a:spcPts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 defTabSz="914309"/>
            <a:r>
              <a:rPr lang="en-US"/>
              <a:t>dummyemail@gmail.com</a:t>
            </a:r>
          </a:p>
          <a:p>
            <a:pPr lvl="0" defTabSz="914309"/>
            <a:r>
              <a:rPr lang="en-US"/>
              <a:t>+31(0)30 2320 826</a:t>
            </a:r>
          </a:p>
        </p:txBody>
      </p:sp>
      <p:sp>
        <p:nvSpPr>
          <p:cNvPr id="203" name="Tijdelijke aanduiding voor afbeelding 8">
            <a:extLst>
              <a:ext uri="{FF2B5EF4-FFF2-40B4-BE49-F238E27FC236}">
                <a16:creationId xmlns:a16="http://schemas.microsoft.com/office/drawing/2014/main" id="{24F12BB8-A7E0-4A86-B7EC-F40C61C54905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547168" y="2175058"/>
            <a:ext cx="1760113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geplaatst voor verdere informatie.</a:t>
            </a:r>
          </a:p>
        </p:txBody>
      </p:sp>
      <p:sp>
        <p:nvSpPr>
          <p:cNvPr id="204" name="Tijdelijke aanduiding voor verticale tekst 2">
            <a:extLst>
              <a:ext uri="{FF2B5EF4-FFF2-40B4-BE49-F238E27FC236}">
                <a16:creationId xmlns:a16="http://schemas.microsoft.com/office/drawing/2014/main" id="{D88F40A9-F4A9-49A3-A1D3-CBCCD6EC7954}"/>
              </a:ext>
            </a:extLst>
          </p:cNvPr>
          <p:cNvSpPr>
            <a:spLocks noGrp="1"/>
          </p:cNvSpPr>
          <p:nvPr>
            <p:ph type="body" orient="vert" idx="51" hasCustomPrompt="1"/>
          </p:nvPr>
        </p:nvSpPr>
        <p:spPr>
          <a:xfrm>
            <a:off x="6547442" y="2175059"/>
            <a:ext cx="213683" cy="1827713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5" name="Tijdelijke aanduiding voor verticale tekst 2">
            <a:extLst>
              <a:ext uri="{FF2B5EF4-FFF2-40B4-BE49-F238E27FC236}">
                <a16:creationId xmlns:a16="http://schemas.microsoft.com/office/drawing/2014/main" id="{AD7E7AEB-AC25-48C4-9969-8E74AD6218B2}"/>
              </a:ext>
            </a:extLst>
          </p:cNvPr>
          <p:cNvSpPr>
            <a:spLocks noGrp="1"/>
          </p:cNvSpPr>
          <p:nvPr>
            <p:ph type="body" orient="vert" idx="52" hasCustomPrompt="1"/>
          </p:nvPr>
        </p:nvSpPr>
        <p:spPr>
          <a:xfrm>
            <a:off x="6244915" y="2175059"/>
            <a:ext cx="302528" cy="1827398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62018C1-3CB3-439C-BFB6-0EBA021D6DE5}"/>
              </a:ext>
            </a:extLst>
          </p:cNvPr>
          <p:cNvGrpSpPr/>
          <p:nvPr userDrawn="1"/>
        </p:nvGrpSpPr>
        <p:grpSpPr>
          <a:xfrm>
            <a:off x="8591570" y="3005720"/>
            <a:ext cx="462918" cy="462978"/>
            <a:chOff x="6101022" y="2606505"/>
            <a:chExt cx="462978" cy="462978"/>
          </a:xfrm>
        </p:grpSpPr>
        <p:sp>
          <p:nvSpPr>
            <p:cNvPr id="207" name="Ovaal 49">
              <a:extLst>
                <a:ext uri="{FF2B5EF4-FFF2-40B4-BE49-F238E27FC236}">
                  <a16:creationId xmlns:a16="http://schemas.microsoft.com/office/drawing/2014/main" id="{96E3DDB8-A935-4AEE-A733-34A1F7D77E99}"/>
                </a:ext>
              </a:extLst>
            </p:cNvPr>
            <p:cNvSpPr/>
            <p:nvPr userDrawn="1"/>
          </p:nvSpPr>
          <p:spPr>
            <a:xfrm>
              <a:off x="6101022" y="2606505"/>
              <a:ext cx="462978" cy="4629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BBAF0E20-D7BE-4F6B-A0FD-0AF69C8923B3}"/>
                </a:ext>
              </a:extLst>
            </p:cNvPr>
            <p:cNvGrpSpPr/>
            <p:nvPr userDrawn="1"/>
          </p:nvGrpSpPr>
          <p:grpSpPr>
            <a:xfrm>
              <a:off x="6222652" y="2691274"/>
              <a:ext cx="215307" cy="297844"/>
              <a:chOff x="6222652" y="2691274"/>
              <a:chExt cx="215307" cy="297844"/>
            </a:xfrm>
          </p:grpSpPr>
          <p:sp>
            <p:nvSpPr>
              <p:cNvPr id="209" name="Graphic 25">
                <a:extLst>
                  <a:ext uri="{FF2B5EF4-FFF2-40B4-BE49-F238E27FC236}">
                    <a16:creationId xmlns:a16="http://schemas.microsoft.com/office/drawing/2014/main" id="{518CD49C-4DA5-4194-9970-7ACE18040D7F}"/>
                  </a:ext>
                </a:extLst>
              </p:cNvPr>
              <p:cNvSpPr/>
              <p:nvPr/>
            </p:nvSpPr>
            <p:spPr>
              <a:xfrm>
                <a:off x="6222652" y="2691274"/>
                <a:ext cx="215307" cy="215307"/>
              </a:xfrm>
              <a:custGeom>
                <a:avLst/>
                <a:gdLst>
                  <a:gd name="connsiteX0" fmla="*/ 248698 w 497395"/>
                  <a:gd name="connsiteY0" fmla="*/ 497396 h 497395"/>
                  <a:gd name="connsiteX1" fmla="*/ 0 w 497395"/>
                  <a:gd name="connsiteY1" fmla="*/ 248698 h 497395"/>
                  <a:gd name="connsiteX2" fmla="*/ 248698 w 497395"/>
                  <a:gd name="connsiteY2" fmla="*/ 0 h 497395"/>
                  <a:gd name="connsiteX3" fmla="*/ 497396 w 497395"/>
                  <a:gd name="connsiteY3" fmla="*/ 248698 h 497395"/>
                  <a:gd name="connsiteX4" fmla="*/ 248698 w 497395"/>
                  <a:gd name="connsiteY4" fmla="*/ 497396 h 497395"/>
                  <a:gd name="connsiteX5" fmla="*/ 248698 w 497395"/>
                  <a:gd name="connsiteY5" fmla="*/ 16097 h 497395"/>
                  <a:gd name="connsiteX6" fmla="*/ 16097 w 497395"/>
                  <a:gd name="connsiteY6" fmla="*/ 248698 h 497395"/>
                  <a:gd name="connsiteX7" fmla="*/ 248698 w 497395"/>
                  <a:gd name="connsiteY7" fmla="*/ 481298 h 497395"/>
                  <a:gd name="connsiteX8" fmla="*/ 481298 w 497395"/>
                  <a:gd name="connsiteY8" fmla="*/ 248698 h 497395"/>
                  <a:gd name="connsiteX9" fmla="*/ 248698 w 497395"/>
                  <a:gd name="connsiteY9" fmla="*/ 16097 h 49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395" h="497395">
                    <a:moveTo>
                      <a:pt x="248698" y="497396"/>
                    </a:moveTo>
                    <a:cubicBezTo>
                      <a:pt x="111345" y="497396"/>
                      <a:pt x="0" y="386050"/>
                      <a:pt x="0" y="248698"/>
                    </a:cubicBezTo>
                    <a:cubicBezTo>
                      <a:pt x="0" y="111345"/>
                      <a:pt x="111345" y="0"/>
                      <a:pt x="248698" y="0"/>
                    </a:cubicBezTo>
                    <a:cubicBezTo>
                      <a:pt x="386050" y="0"/>
                      <a:pt x="497396" y="111345"/>
                      <a:pt x="497396" y="248698"/>
                    </a:cubicBezTo>
                    <a:cubicBezTo>
                      <a:pt x="497291" y="386006"/>
                      <a:pt x="386006" y="497291"/>
                      <a:pt x="248698" y="497396"/>
                    </a:cubicBezTo>
                    <a:close/>
                    <a:moveTo>
                      <a:pt x="248698" y="16097"/>
                    </a:moveTo>
                    <a:cubicBezTo>
                      <a:pt x="120236" y="16097"/>
                      <a:pt x="16097" y="120236"/>
                      <a:pt x="16097" y="248698"/>
                    </a:cubicBezTo>
                    <a:cubicBezTo>
                      <a:pt x="16097" y="377160"/>
                      <a:pt x="120236" y="481298"/>
                      <a:pt x="248698" y="481298"/>
                    </a:cubicBezTo>
                    <a:cubicBezTo>
                      <a:pt x="377160" y="481298"/>
                      <a:pt x="481298" y="377160"/>
                      <a:pt x="481298" y="248698"/>
                    </a:cubicBezTo>
                    <a:cubicBezTo>
                      <a:pt x="481141" y="120302"/>
                      <a:pt x="377094" y="16254"/>
                      <a:pt x="248698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00"/>
              </a:p>
            </p:txBody>
          </p:sp>
          <p:sp>
            <p:nvSpPr>
              <p:cNvPr id="210" name="Graphic 25">
                <a:extLst>
                  <a:ext uri="{FF2B5EF4-FFF2-40B4-BE49-F238E27FC236}">
                    <a16:creationId xmlns:a16="http://schemas.microsoft.com/office/drawing/2014/main" id="{D03D110F-F90C-4B76-B314-05B12E3B8CA5}"/>
                  </a:ext>
                </a:extLst>
              </p:cNvPr>
              <p:cNvSpPr/>
              <p:nvPr/>
            </p:nvSpPr>
            <p:spPr>
              <a:xfrm>
                <a:off x="6284333" y="2739226"/>
                <a:ext cx="90708" cy="90708"/>
              </a:xfrm>
              <a:custGeom>
                <a:avLst/>
                <a:gdLst>
                  <a:gd name="connsiteX0" fmla="*/ 104775 w 209550"/>
                  <a:gd name="connsiteY0" fmla="*/ 209550 h 209550"/>
                  <a:gd name="connsiteX1" fmla="*/ 0 w 209550"/>
                  <a:gd name="connsiteY1" fmla="*/ 104775 h 209550"/>
                  <a:gd name="connsiteX2" fmla="*/ 104775 w 209550"/>
                  <a:gd name="connsiteY2" fmla="*/ 0 h 209550"/>
                  <a:gd name="connsiteX3" fmla="*/ 209550 w 209550"/>
                  <a:gd name="connsiteY3" fmla="*/ 104775 h 209550"/>
                  <a:gd name="connsiteX4" fmla="*/ 104775 w 209550"/>
                  <a:gd name="connsiteY4" fmla="*/ 209550 h 209550"/>
                  <a:gd name="connsiteX5" fmla="*/ 104775 w 209550"/>
                  <a:gd name="connsiteY5" fmla="*/ 16669 h 209550"/>
                  <a:gd name="connsiteX6" fmla="*/ 16383 w 209550"/>
                  <a:gd name="connsiteY6" fmla="*/ 105061 h 209550"/>
                  <a:gd name="connsiteX7" fmla="*/ 104775 w 209550"/>
                  <a:gd name="connsiteY7" fmla="*/ 193453 h 209550"/>
                  <a:gd name="connsiteX8" fmla="*/ 193167 w 209550"/>
                  <a:gd name="connsiteY8" fmla="*/ 105061 h 209550"/>
                  <a:gd name="connsiteX9" fmla="*/ 104775 w 209550"/>
                  <a:gd name="connsiteY9" fmla="*/ 17145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209550">
                    <a:moveTo>
                      <a:pt x="104775" y="209550"/>
                    </a:moveTo>
                    <a:cubicBezTo>
                      <a:pt x="46910" y="209550"/>
                      <a:pt x="0" y="162640"/>
                      <a:pt x="0" y="104775"/>
                    </a:cubicBezTo>
                    <a:cubicBezTo>
                      <a:pt x="0" y="46910"/>
                      <a:pt x="46910" y="0"/>
                      <a:pt x="104775" y="0"/>
                    </a:cubicBezTo>
                    <a:cubicBezTo>
                      <a:pt x="162640" y="0"/>
                      <a:pt x="209550" y="46910"/>
                      <a:pt x="209550" y="104775"/>
                    </a:cubicBezTo>
                    <a:cubicBezTo>
                      <a:pt x="209550" y="162640"/>
                      <a:pt x="162640" y="209550"/>
                      <a:pt x="104775" y="209550"/>
                    </a:cubicBezTo>
                    <a:close/>
                    <a:moveTo>
                      <a:pt x="104775" y="16669"/>
                    </a:moveTo>
                    <a:cubicBezTo>
                      <a:pt x="55957" y="16669"/>
                      <a:pt x="16383" y="56243"/>
                      <a:pt x="16383" y="105061"/>
                    </a:cubicBezTo>
                    <a:cubicBezTo>
                      <a:pt x="16383" y="153878"/>
                      <a:pt x="55957" y="193453"/>
                      <a:pt x="104775" y="193453"/>
                    </a:cubicBezTo>
                    <a:cubicBezTo>
                      <a:pt x="153593" y="193453"/>
                      <a:pt x="193167" y="153878"/>
                      <a:pt x="193167" y="105061"/>
                    </a:cubicBezTo>
                    <a:cubicBezTo>
                      <a:pt x="192853" y="56451"/>
                      <a:pt x="153386" y="17196"/>
                      <a:pt x="104775" y="17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00"/>
              </a:p>
            </p:txBody>
          </p:sp>
          <p:sp>
            <p:nvSpPr>
              <p:cNvPr id="211" name="Graphic 25">
                <a:extLst>
                  <a:ext uri="{FF2B5EF4-FFF2-40B4-BE49-F238E27FC236}">
                    <a16:creationId xmlns:a16="http://schemas.microsoft.com/office/drawing/2014/main" id="{AD33C3AD-BCCC-407E-9AE2-B0962E3CB2C9}"/>
                  </a:ext>
                </a:extLst>
              </p:cNvPr>
              <p:cNvSpPr/>
              <p:nvPr/>
            </p:nvSpPr>
            <p:spPr>
              <a:xfrm>
                <a:off x="6253527" y="2851332"/>
                <a:ext cx="153779" cy="24456"/>
              </a:xfrm>
              <a:custGeom>
                <a:avLst/>
                <a:gdLst>
                  <a:gd name="connsiteX0" fmla="*/ 346725 w 355256"/>
                  <a:gd name="connsiteY0" fmla="*/ 56483 h 56498"/>
                  <a:gd name="connsiteX1" fmla="*/ 339772 w 355256"/>
                  <a:gd name="connsiteY1" fmla="*/ 52578 h 56498"/>
                  <a:gd name="connsiteX2" fmla="*/ 282622 w 355256"/>
                  <a:gd name="connsiteY2" fmla="*/ 16002 h 56498"/>
                  <a:gd name="connsiteX3" fmla="*/ 69357 w 355256"/>
                  <a:gd name="connsiteY3" fmla="*/ 16002 h 56498"/>
                  <a:gd name="connsiteX4" fmla="*/ 14684 w 355256"/>
                  <a:gd name="connsiteY4" fmla="*/ 48482 h 56498"/>
                  <a:gd name="connsiteX5" fmla="*/ 3568 w 355256"/>
                  <a:gd name="connsiteY5" fmla="*/ 50597 h 56498"/>
                  <a:gd name="connsiteX6" fmla="*/ 3539 w 355256"/>
                  <a:gd name="connsiteY6" fmla="*/ 50578 h 56498"/>
                  <a:gd name="connsiteX7" fmla="*/ 1316 w 355256"/>
                  <a:gd name="connsiteY7" fmla="*/ 39620 h 56498"/>
                  <a:gd name="connsiteX8" fmla="*/ 1444 w 355256"/>
                  <a:gd name="connsiteY8" fmla="*/ 39433 h 56498"/>
                  <a:gd name="connsiteX9" fmla="*/ 67262 w 355256"/>
                  <a:gd name="connsiteY9" fmla="*/ 0 h 56498"/>
                  <a:gd name="connsiteX10" fmla="*/ 285099 w 355256"/>
                  <a:gd name="connsiteY10" fmla="*/ 0 h 56498"/>
                  <a:gd name="connsiteX11" fmla="*/ 354155 w 355256"/>
                  <a:gd name="connsiteY11" fmla="*/ 44387 h 56498"/>
                  <a:gd name="connsiteX12" fmla="*/ 351304 w 355256"/>
                  <a:gd name="connsiteY12" fmla="*/ 55336 h 56498"/>
                  <a:gd name="connsiteX13" fmla="*/ 351297 w 355256"/>
                  <a:gd name="connsiteY13" fmla="*/ 55340 h 56498"/>
                  <a:gd name="connsiteX14" fmla="*/ 346725 w 355256"/>
                  <a:gd name="connsiteY14" fmla="*/ 56483 h 5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5256" h="56498">
                    <a:moveTo>
                      <a:pt x="346725" y="56483"/>
                    </a:moveTo>
                    <a:cubicBezTo>
                      <a:pt x="343888" y="56474"/>
                      <a:pt x="341257" y="54996"/>
                      <a:pt x="339772" y="52578"/>
                    </a:cubicBezTo>
                    <a:cubicBezTo>
                      <a:pt x="327218" y="32386"/>
                      <a:pt x="306215" y="18944"/>
                      <a:pt x="282622" y="16002"/>
                    </a:cubicBezTo>
                    <a:lnTo>
                      <a:pt x="69357" y="16002"/>
                    </a:lnTo>
                    <a:cubicBezTo>
                      <a:pt x="47443" y="18854"/>
                      <a:pt x="27669" y="30601"/>
                      <a:pt x="14684" y="48482"/>
                    </a:cubicBezTo>
                    <a:cubicBezTo>
                      <a:pt x="12199" y="52136"/>
                      <a:pt x="7222" y="53083"/>
                      <a:pt x="3568" y="50597"/>
                    </a:cubicBezTo>
                    <a:cubicBezTo>
                      <a:pt x="3559" y="50591"/>
                      <a:pt x="3549" y="50584"/>
                      <a:pt x="3539" y="50578"/>
                    </a:cubicBezTo>
                    <a:cubicBezTo>
                      <a:pt x="-100" y="48166"/>
                      <a:pt x="-1095" y="43261"/>
                      <a:pt x="1316" y="39620"/>
                    </a:cubicBezTo>
                    <a:cubicBezTo>
                      <a:pt x="1357" y="39557"/>
                      <a:pt x="1400" y="39495"/>
                      <a:pt x="1444" y="39433"/>
                    </a:cubicBezTo>
                    <a:cubicBezTo>
                      <a:pt x="16950" y="17713"/>
                      <a:pt x="40796" y="3426"/>
                      <a:pt x="67262" y="0"/>
                    </a:cubicBezTo>
                    <a:lnTo>
                      <a:pt x="285099" y="0"/>
                    </a:lnTo>
                    <a:cubicBezTo>
                      <a:pt x="313639" y="3608"/>
                      <a:pt x="339020" y="19922"/>
                      <a:pt x="354155" y="44387"/>
                    </a:cubicBezTo>
                    <a:cubicBezTo>
                      <a:pt x="356391" y="48197"/>
                      <a:pt x="355115" y="53100"/>
                      <a:pt x="351304" y="55336"/>
                    </a:cubicBezTo>
                    <a:cubicBezTo>
                      <a:pt x="351301" y="55337"/>
                      <a:pt x="351299" y="55339"/>
                      <a:pt x="351297" y="55340"/>
                    </a:cubicBezTo>
                    <a:cubicBezTo>
                      <a:pt x="349928" y="56183"/>
                      <a:pt x="348330" y="56582"/>
                      <a:pt x="346725" y="564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00"/>
              </a:p>
            </p:txBody>
          </p:sp>
          <p:sp>
            <p:nvSpPr>
              <p:cNvPr id="212" name="Graphic 25">
                <a:extLst>
                  <a:ext uri="{FF2B5EF4-FFF2-40B4-BE49-F238E27FC236}">
                    <a16:creationId xmlns:a16="http://schemas.microsoft.com/office/drawing/2014/main" id="{738A4272-B178-4A60-9F25-D9F6B45F5C54}"/>
                  </a:ext>
                </a:extLst>
              </p:cNvPr>
              <p:cNvSpPr/>
              <p:nvPr/>
            </p:nvSpPr>
            <p:spPr>
              <a:xfrm>
                <a:off x="6223033" y="2945832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2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3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00"/>
              </a:p>
            </p:txBody>
          </p:sp>
          <p:sp>
            <p:nvSpPr>
              <p:cNvPr id="213" name="Graphic 25">
                <a:extLst>
                  <a:ext uri="{FF2B5EF4-FFF2-40B4-BE49-F238E27FC236}">
                    <a16:creationId xmlns:a16="http://schemas.microsoft.com/office/drawing/2014/main" id="{95F7518F-A5B3-4FBC-BEEA-3BDC3CE43333}"/>
                  </a:ext>
                </a:extLst>
              </p:cNvPr>
              <p:cNvSpPr/>
              <p:nvPr/>
            </p:nvSpPr>
            <p:spPr>
              <a:xfrm>
                <a:off x="6223032" y="2982150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1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2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00"/>
              </a:p>
            </p:txBody>
          </p:sp>
        </p:grpSp>
      </p:grpSp>
      <p:sp>
        <p:nvSpPr>
          <p:cNvPr id="214" name="Text Placeholder 2">
            <a:extLst>
              <a:ext uri="{FF2B5EF4-FFF2-40B4-BE49-F238E27FC236}">
                <a16:creationId xmlns:a16="http://schemas.microsoft.com/office/drawing/2014/main" id="{9382A713-83D8-4228-B167-1340E751875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36829" y="4361948"/>
            <a:ext cx="5445835" cy="1046666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err="1"/>
              <a:t>Tekst</a:t>
            </a:r>
            <a:endParaRPr lang="nl-NL"/>
          </a:p>
        </p:txBody>
      </p: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0C40628C-8FAF-43B8-A30A-F349DECF82E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597097" y="2175059"/>
            <a:ext cx="3100020" cy="436789"/>
          </a:xfrm>
          <a:ln w="12700">
            <a:miter lim="400000"/>
          </a:ln>
        </p:spPr>
        <p:txBody>
          <a:bodyPr lIns="0" tIns="0" rIns="0" bIns="0" anchor="t"/>
          <a:lstStyle>
            <a:lvl1pPr>
              <a:defRPr lang="en-US" sz="2400" kern="0" dirty="0" smtClean="0">
                <a:solidFill>
                  <a:schemeClr val="accent1"/>
                </a:solidFill>
                <a:latin typeface="+mj-lt"/>
                <a:ea typeface="Lato Black"/>
                <a:cs typeface="Lato Black"/>
              </a:defRPr>
            </a:lvl1pPr>
          </a:lstStyle>
          <a:p>
            <a:pPr lvl="0" defTabSz="412709"/>
            <a:r>
              <a:rPr lang="en-US"/>
              <a:t>Naam</a:t>
            </a: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7C0A6084-C1FC-4DA1-BC2E-C846AA83B6D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97097" y="2619087"/>
            <a:ext cx="3100020" cy="315118"/>
          </a:xfrm>
          <a:ln w="12700">
            <a:miter lim="400000"/>
          </a:ln>
        </p:spPr>
        <p:txBody>
          <a:bodyPr lIns="0" tIns="0" rIns="0" bIns="0" anchor="t"/>
          <a:lstStyle>
            <a:lvl1pPr>
              <a:defRPr lang="en-US" sz="1400" dirty="0" smtClean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 lvl="0" defTabSz="914309"/>
            <a:r>
              <a:rPr lang="en-US" err="1"/>
              <a:t>Functie</a:t>
            </a:r>
            <a:endParaRPr lang="en-US"/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313AA578-90A3-4B35-8B4D-971E659BDB8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28035" y="3048250"/>
            <a:ext cx="2454629" cy="490400"/>
          </a:xfrm>
          <a:ln w="12700">
            <a:miter lim="400000"/>
          </a:ln>
        </p:spPr>
        <p:txBody>
          <a:bodyPr lIns="0" tIns="0" rIns="0" bIns="0" anchor="ctr" anchorCtr="0"/>
          <a:lstStyle>
            <a:lvl1pPr>
              <a:spcAft>
                <a:spcPts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 defTabSz="914309"/>
            <a:r>
              <a:rPr lang="en-US"/>
              <a:t>dummyemail@gmail.com</a:t>
            </a:r>
          </a:p>
          <a:p>
            <a:pPr lvl="0" defTabSz="914309"/>
            <a:r>
              <a:rPr lang="en-US"/>
              <a:t>+31(0)30 2320 826</a:t>
            </a:r>
          </a:p>
        </p:txBody>
      </p:sp>
      <p:sp>
        <p:nvSpPr>
          <p:cNvPr id="218" name="Footer Placeholder 10">
            <a:extLst>
              <a:ext uri="{FF2B5EF4-FFF2-40B4-BE49-F238E27FC236}">
                <a16:creationId xmlns:a16="http://schemas.microsoft.com/office/drawing/2014/main" id="{BC52447F-7777-48A3-BA14-FCE48F2D5AD7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19" name="Tijdelijke aanduiding voor verticale tekst 2">
            <a:extLst>
              <a:ext uri="{FF2B5EF4-FFF2-40B4-BE49-F238E27FC236}">
                <a16:creationId xmlns:a16="http://schemas.microsoft.com/office/drawing/2014/main" id="{FF6033A0-6204-4FFB-BCB8-DD62FE6FFD75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0" name="Tijdelijke aanduiding voor verticale tekst 2">
            <a:extLst>
              <a:ext uri="{FF2B5EF4-FFF2-40B4-BE49-F238E27FC236}">
                <a16:creationId xmlns:a16="http://schemas.microsoft.com/office/drawing/2014/main" id="{C80159FA-3928-42AF-AAF4-0CD4B4783161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1" name="Date Placeholder 9">
            <a:extLst>
              <a:ext uri="{FF2B5EF4-FFF2-40B4-BE49-F238E27FC236}">
                <a16:creationId xmlns:a16="http://schemas.microsoft.com/office/drawing/2014/main" id="{1410978A-14CF-4118-83CE-C5CDF6EE7F1D}"/>
              </a:ext>
            </a:extLst>
          </p:cNvPr>
          <p:cNvSpPr>
            <a:spLocks noGrp="1"/>
          </p:cNvSpPr>
          <p:nvPr>
            <p:ph type="dt" sz="half" idx="58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222" name="Slide Number Placeholder 11">
            <a:extLst>
              <a:ext uri="{FF2B5EF4-FFF2-40B4-BE49-F238E27FC236}">
                <a16:creationId xmlns:a16="http://schemas.microsoft.com/office/drawing/2014/main" id="{C9273474-5B88-40A3-B33C-4865DFAC2E1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D8275A0-6972-3005-8059-343B48974DD6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4" name="Rechthoek 329">
              <a:extLst>
                <a:ext uri="{FF2B5EF4-FFF2-40B4-BE49-F238E27FC236}">
                  <a16:creationId xmlns:a16="http://schemas.microsoft.com/office/drawing/2014/main" id="{FF01923B-F9B5-C180-C1AB-CC60B363E19F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5" name="Ovaal 317">
              <a:extLst>
                <a:ext uri="{FF2B5EF4-FFF2-40B4-BE49-F238E27FC236}">
                  <a16:creationId xmlns:a16="http://schemas.microsoft.com/office/drawing/2014/main" id="{B9D494EF-FA9A-E0CB-0F2B-E69D271C863E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hthoek 328">
              <a:extLst>
                <a:ext uri="{FF2B5EF4-FFF2-40B4-BE49-F238E27FC236}">
                  <a16:creationId xmlns:a16="http://schemas.microsoft.com/office/drawing/2014/main" id="{DCF9EA8E-6445-94B7-3DCD-B83B15542B90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al 205">
              <a:extLst>
                <a:ext uri="{FF2B5EF4-FFF2-40B4-BE49-F238E27FC236}">
                  <a16:creationId xmlns:a16="http://schemas.microsoft.com/office/drawing/2014/main" id="{1756779D-F432-D15B-4A1F-54FF435A0648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" name="Rechthoek 100">
              <a:extLst>
                <a:ext uri="{FF2B5EF4-FFF2-40B4-BE49-F238E27FC236}">
                  <a16:creationId xmlns:a16="http://schemas.microsoft.com/office/drawing/2014/main" id="{A13104ED-10DE-BFC2-293F-D4645B27C33D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0" name="Groep 276">
              <a:extLst>
                <a:ext uri="{FF2B5EF4-FFF2-40B4-BE49-F238E27FC236}">
                  <a16:creationId xmlns:a16="http://schemas.microsoft.com/office/drawing/2014/main" id="{BC9FF7CE-8556-0811-5703-503D73391B9C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31" name="Groep 277">
                <a:extLst>
                  <a:ext uri="{FF2B5EF4-FFF2-40B4-BE49-F238E27FC236}">
                    <a16:creationId xmlns:a16="http://schemas.microsoft.com/office/drawing/2014/main" id="{BAD13ED5-35FC-6055-80F2-25020756DC4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25" name="Vrije vorm: vorm 279">
                  <a:extLst>
                    <a:ext uri="{FF2B5EF4-FFF2-40B4-BE49-F238E27FC236}">
                      <a16:creationId xmlns:a16="http://schemas.microsoft.com/office/drawing/2014/main" id="{B09BB924-ADD4-7FAE-D179-72A4C30F93AA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26" name="Groep 280">
                  <a:extLst>
                    <a:ext uri="{FF2B5EF4-FFF2-40B4-BE49-F238E27FC236}">
                      <a16:creationId xmlns:a16="http://schemas.microsoft.com/office/drawing/2014/main" id="{486BC21B-881A-F6C6-413C-65967BCDD53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27" name="Vrije vorm: vorm 281">
                    <a:extLst>
                      <a:ext uri="{FF2B5EF4-FFF2-40B4-BE49-F238E27FC236}">
                        <a16:creationId xmlns:a16="http://schemas.microsoft.com/office/drawing/2014/main" id="{7CAD2060-D8BB-6481-3A16-8752BCE2912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28" name="Vrije vorm: vorm 282">
                    <a:extLst>
                      <a:ext uri="{FF2B5EF4-FFF2-40B4-BE49-F238E27FC236}">
                        <a16:creationId xmlns:a16="http://schemas.microsoft.com/office/drawing/2014/main" id="{A8E03F97-9D51-9E39-7A94-EBF32EE45422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24" name="Tekstvak 278">
                <a:extLst>
                  <a:ext uri="{FF2B5EF4-FFF2-40B4-BE49-F238E27FC236}">
                    <a16:creationId xmlns:a16="http://schemas.microsoft.com/office/drawing/2014/main" id="{39C207C3-341C-F66D-5808-E68D2DF56EDF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1" name="Groep 283">
              <a:extLst>
                <a:ext uri="{FF2B5EF4-FFF2-40B4-BE49-F238E27FC236}">
                  <a16:creationId xmlns:a16="http://schemas.microsoft.com/office/drawing/2014/main" id="{6C011D84-5E14-7B59-543A-1C44F4C2E0B5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5" name="Groep 284">
                <a:extLst>
                  <a:ext uri="{FF2B5EF4-FFF2-40B4-BE49-F238E27FC236}">
                    <a16:creationId xmlns:a16="http://schemas.microsoft.com/office/drawing/2014/main" id="{09146143-BDD0-2F44-396E-7E5248E9EC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" name="Groep 287">
                  <a:extLst>
                    <a:ext uri="{FF2B5EF4-FFF2-40B4-BE49-F238E27FC236}">
                      <a16:creationId xmlns:a16="http://schemas.microsoft.com/office/drawing/2014/main" id="{33D18D50-5FDF-FDDF-0889-EEEFA522A7D3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5" name="Groep 294">
                    <a:extLst>
                      <a:ext uri="{FF2B5EF4-FFF2-40B4-BE49-F238E27FC236}">
                        <a16:creationId xmlns:a16="http://schemas.microsoft.com/office/drawing/2014/main" id="{D87A574E-52D7-FCF1-9428-B65FA8185F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8" name="Rechthoek 297">
                      <a:extLst>
                        <a:ext uri="{FF2B5EF4-FFF2-40B4-BE49-F238E27FC236}">
                          <a16:creationId xmlns:a16="http://schemas.microsoft.com/office/drawing/2014/main" id="{69309EC2-3FCF-DF33-D496-923D8521B8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Rechthoek 298">
                      <a:extLst>
                        <a:ext uri="{FF2B5EF4-FFF2-40B4-BE49-F238E27FC236}">
                          <a16:creationId xmlns:a16="http://schemas.microsoft.com/office/drawing/2014/main" id="{EFCAE717-09DD-FCEC-0809-A598DDBD34C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" name="Ovaal 299">
                      <a:extLst>
                        <a:ext uri="{FF2B5EF4-FFF2-40B4-BE49-F238E27FC236}">
                          <a16:creationId xmlns:a16="http://schemas.microsoft.com/office/drawing/2014/main" id="{A8D78072-23BF-D414-BFBD-2D54224FFA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6" name="Afbeelding 295">
                    <a:extLst>
                      <a:ext uri="{FF2B5EF4-FFF2-40B4-BE49-F238E27FC236}">
                        <a16:creationId xmlns:a16="http://schemas.microsoft.com/office/drawing/2014/main" id="{32CDCB45-C47A-1D58-EA37-B0F5B6B136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7" name="Afbeelding 296">
                    <a:extLst>
                      <a:ext uri="{FF2B5EF4-FFF2-40B4-BE49-F238E27FC236}">
                        <a16:creationId xmlns:a16="http://schemas.microsoft.com/office/drawing/2014/main" id="{F83CE083-977F-79AD-7C4A-4E015CAD52E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ep 288">
                  <a:extLst>
                    <a:ext uri="{FF2B5EF4-FFF2-40B4-BE49-F238E27FC236}">
                      <a16:creationId xmlns:a16="http://schemas.microsoft.com/office/drawing/2014/main" id="{D04A0F00-1A57-ED7E-92F6-6D3680991B8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" name="Rechthoek 292">
                    <a:extLst>
                      <a:ext uri="{FF2B5EF4-FFF2-40B4-BE49-F238E27FC236}">
                        <a16:creationId xmlns:a16="http://schemas.microsoft.com/office/drawing/2014/main" id="{88940BA1-3DEE-4B4C-479C-FCF19BF87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" name="Rechthoek 293">
                    <a:extLst>
                      <a:ext uri="{FF2B5EF4-FFF2-40B4-BE49-F238E27FC236}">
                        <a16:creationId xmlns:a16="http://schemas.microsoft.com/office/drawing/2014/main" id="{C96A7BEA-EA21-B983-3EF4-807DAE0D174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" name="Groep 289">
                  <a:extLst>
                    <a:ext uri="{FF2B5EF4-FFF2-40B4-BE49-F238E27FC236}">
                      <a16:creationId xmlns:a16="http://schemas.microsoft.com/office/drawing/2014/main" id="{178F0B01-97F0-FC15-3994-CBC33670BCD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" name="Rechthoek 290">
                    <a:extLst>
                      <a:ext uri="{FF2B5EF4-FFF2-40B4-BE49-F238E27FC236}">
                        <a16:creationId xmlns:a16="http://schemas.microsoft.com/office/drawing/2014/main" id="{BDDE4714-1B3A-3C6C-BFDC-ADE82BB0081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" name="Rechthoek 291">
                    <a:extLst>
                      <a:ext uri="{FF2B5EF4-FFF2-40B4-BE49-F238E27FC236}">
                        <a16:creationId xmlns:a16="http://schemas.microsoft.com/office/drawing/2014/main" id="{1BA86752-AABC-DC58-6B34-884A980823A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6" name="Rechthoek 285">
                <a:extLst>
                  <a:ext uri="{FF2B5EF4-FFF2-40B4-BE49-F238E27FC236}">
                    <a16:creationId xmlns:a16="http://schemas.microsoft.com/office/drawing/2014/main" id="{07587305-EABA-FD8D-0D0B-86534FC8128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7" name="Gelijkbenige driehoek 286">
                <a:extLst>
                  <a:ext uri="{FF2B5EF4-FFF2-40B4-BE49-F238E27FC236}">
                    <a16:creationId xmlns:a16="http://schemas.microsoft.com/office/drawing/2014/main" id="{A9C2E103-7D18-BC4C-698F-CE0FF7D40C6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Ovaal 300">
              <a:extLst>
                <a:ext uri="{FF2B5EF4-FFF2-40B4-BE49-F238E27FC236}">
                  <a16:creationId xmlns:a16="http://schemas.microsoft.com/office/drawing/2014/main" id="{FFEBB29C-0A21-FFD5-B78F-B8B9AF302E1B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301">
              <a:extLst>
                <a:ext uri="{FF2B5EF4-FFF2-40B4-BE49-F238E27FC236}">
                  <a16:creationId xmlns:a16="http://schemas.microsoft.com/office/drawing/2014/main" id="{E6C37C5C-25C1-5724-C3DA-B113F8A68122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" name="Rechthoek 302">
              <a:extLst>
                <a:ext uri="{FF2B5EF4-FFF2-40B4-BE49-F238E27FC236}">
                  <a16:creationId xmlns:a16="http://schemas.microsoft.com/office/drawing/2014/main" id="{3FC4C879-3050-A5B7-5659-B457939F6ECC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51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5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9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3" grpId="0" animBg="1"/>
      <p:bldP spid="204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5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4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07">
          <p15:clr>
            <a:srgbClr val="FBAE40"/>
          </p15:clr>
        </p15:guide>
        <p15:guide id="3" orient="horz" pos="238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86882695-62F1-431E-8B51-535476FEBA6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-14370" y="332509"/>
            <a:ext cx="11871337" cy="4393728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-109767" y="-678518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Hoofdstuk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BDA1601C-1043-4764-83FB-F415139EC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3602515"/>
            <a:ext cx="10695966" cy="938615"/>
          </a:xfrm>
        </p:spPr>
        <p:txBody>
          <a:bodyPr/>
          <a:lstStyle>
            <a:lvl1pPr>
              <a:defRPr sz="7199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hoofdstuktitel</a:t>
            </a:r>
          </a:p>
        </p:txBody>
      </p:sp>
      <p:sp>
        <p:nvSpPr>
          <p:cNvPr id="51" name="Tijdelijke aanduiding voor verticale tekst 2">
            <a:extLst>
              <a:ext uri="{FF2B5EF4-FFF2-40B4-BE49-F238E27FC236}">
                <a16:creationId xmlns:a16="http://schemas.microsoft.com/office/drawing/2014/main" id="{D0F63BC6-F83A-4EEE-A028-4D4A897E7014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637456" y="4726238"/>
            <a:ext cx="10708760" cy="1123720"/>
          </a:xfrm>
        </p:spPr>
        <p:txBody>
          <a:bodyPr vert="horz" lIns="0" tIns="0" rIns="0" bIns="0" anchor="ctr"/>
          <a:lstStyle>
            <a:lvl1pPr marL="0" indent="0" algn="l">
              <a:buNone/>
              <a:defRPr sz="7199" b="0" baseline="0">
                <a:solidFill>
                  <a:schemeClr val="accent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vervolg hoofdstuktitel</a:t>
            </a:r>
          </a:p>
        </p:txBody>
      </p:sp>
      <p:sp>
        <p:nvSpPr>
          <p:cNvPr id="56" name="Tijdelijke aanduiding voor verticale tekst 2">
            <a:extLst>
              <a:ext uri="{FF2B5EF4-FFF2-40B4-BE49-F238E27FC236}">
                <a16:creationId xmlns:a16="http://schemas.microsoft.com/office/drawing/2014/main" id="{77BB22BD-DC53-40CD-B156-ED8BB84DCCF8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157" name="Groep 164">
            <a:extLst>
              <a:ext uri="{FF2B5EF4-FFF2-40B4-BE49-F238E27FC236}">
                <a16:creationId xmlns:a16="http://schemas.microsoft.com/office/drawing/2014/main" id="{FC692639-8D31-4832-B616-DACDA72DCAC4}"/>
              </a:ext>
            </a:extLst>
          </p:cNvPr>
          <p:cNvGrpSpPr/>
          <p:nvPr userDrawn="1"/>
        </p:nvGrpSpPr>
        <p:grpSpPr>
          <a:xfrm>
            <a:off x="4125218" y="7041796"/>
            <a:ext cx="7748399" cy="1584359"/>
            <a:chOff x="3940578" y="7033211"/>
            <a:chExt cx="7749408" cy="1584359"/>
          </a:xfrm>
        </p:grpSpPr>
        <p:sp>
          <p:nvSpPr>
            <p:cNvPr id="158" name="Rechthoek 170">
              <a:extLst>
                <a:ext uri="{FF2B5EF4-FFF2-40B4-BE49-F238E27FC236}">
                  <a16:creationId xmlns:a16="http://schemas.microsoft.com/office/drawing/2014/main" id="{777C3E69-64EB-4F02-A0AD-F5277FF4C1A8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31" name="Ovaal 171">
              <a:extLst>
                <a:ext uri="{FF2B5EF4-FFF2-40B4-BE49-F238E27FC236}">
                  <a16:creationId xmlns:a16="http://schemas.microsoft.com/office/drawing/2014/main" id="{BB858015-495A-42EA-802E-71B133FC8EA2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2" name="Rechthoek 172">
              <a:extLst>
                <a:ext uri="{FF2B5EF4-FFF2-40B4-BE49-F238E27FC236}">
                  <a16:creationId xmlns:a16="http://schemas.microsoft.com/office/drawing/2014/main" id="{CDD12A6A-4247-478E-9C96-A6927C846603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3" name="Ovaal 173">
              <a:extLst>
                <a:ext uri="{FF2B5EF4-FFF2-40B4-BE49-F238E27FC236}">
                  <a16:creationId xmlns:a16="http://schemas.microsoft.com/office/drawing/2014/main" id="{A5246187-A7A6-43DC-AFDA-AAC9209A6EC6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4" name="Rechthoek 174">
              <a:extLst>
                <a:ext uri="{FF2B5EF4-FFF2-40B4-BE49-F238E27FC236}">
                  <a16:creationId xmlns:a16="http://schemas.microsoft.com/office/drawing/2014/main" id="{21A72D27-936F-4EBA-9FD4-30AFC3571ABD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35" name="Groep 175">
              <a:extLst>
                <a:ext uri="{FF2B5EF4-FFF2-40B4-BE49-F238E27FC236}">
                  <a16:creationId xmlns:a16="http://schemas.microsoft.com/office/drawing/2014/main" id="{3A3DA64A-859F-48D4-8FD5-01E4FE992C74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238" name="Rechthoek 178">
                <a:extLst>
                  <a:ext uri="{FF2B5EF4-FFF2-40B4-BE49-F238E27FC236}">
                    <a16:creationId xmlns:a16="http://schemas.microsoft.com/office/drawing/2014/main" id="{3B51BC14-6578-409B-AA80-9D881A33AA83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9" name="Groep 179">
                <a:extLst>
                  <a:ext uri="{FF2B5EF4-FFF2-40B4-BE49-F238E27FC236}">
                    <a16:creationId xmlns:a16="http://schemas.microsoft.com/office/drawing/2014/main" id="{A540C991-F552-43C7-AFA3-5F53AB6FA54E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40" name="Rechthoek 180">
                  <a:extLst>
                    <a:ext uri="{FF2B5EF4-FFF2-40B4-BE49-F238E27FC236}">
                      <a16:creationId xmlns:a16="http://schemas.microsoft.com/office/drawing/2014/main" id="{45BFFAED-F4A7-4D39-B790-919E03747374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1" name="Rechthoek 181">
                  <a:extLst>
                    <a:ext uri="{FF2B5EF4-FFF2-40B4-BE49-F238E27FC236}">
                      <a16:creationId xmlns:a16="http://schemas.microsoft.com/office/drawing/2014/main" id="{816933FB-B1E3-4636-9E85-5074BB72B04C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42" name="Groep 182">
                  <a:extLst>
                    <a:ext uri="{FF2B5EF4-FFF2-40B4-BE49-F238E27FC236}">
                      <a16:creationId xmlns:a16="http://schemas.microsoft.com/office/drawing/2014/main" id="{773D5010-6CC7-49EF-A2BA-68EC28ADAA38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255" name="Rechthoek: afgeronde hoeken 195">
                    <a:extLst>
                      <a:ext uri="{FF2B5EF4-FFF2-40B4-BE49-F238E27FC236}">
                        <a16:creationId xmlns:a16="http://schemas.microsoft.com/office/drawing/2014/main" id="{87DBC3E3-DE67-48BF-B9DB-06D1F403EF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6" name="Rechthoek 196">
                    <a:extLst>
                      <a:ext uri="{FF2B5EF4-FFF2-40B4-BE49-F238E27FC236}">
                        <a16:creationId xmlns:a16="http://schemas.microsoft.com/office/drawing/2014/main" id="{139F1B20-860B-4BD3-9113-0674234D3C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7" name="Rechthoek 197">
                    <a:extLst>
                      <a:ext uri="{FF2B5EF4-FFF2-40B4-BE49-F238E27FC236}">
                        <a16:creationId xmlns:a16="http://schemas.microsoft.com/office/drawing/2014/main" id="{F853A59D-E815-4BC3-9321-0685660CEF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8" name="Rechthoek 198">
                    <a:extLst>
                      <a:ext uri="{FF2B5EF4-FFF2-40B4-BE49-F238E27FC236}">
                        <a16:creationId xmlns:a16="http://schemas.microsoft.com/office/drawing/2014/main" id="{484AB285-7AE4-4725-9CA4-DC91C0F63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9" name="Rechthoek 199">
                    <a:extLst>
                      <a:ext uri="{FF2B5EF4-FFF2-40B4-BE49-F238E27FC236}">
                        <a16:creationId xmlns:a16="http://schemas.microsoft.com/office/drawing/2014/main" id="{80FD99D1-34B3-4C12-BF94-38220089A6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0" name="Rechthoek 200">
                    <a:extLst>
                      <a:ext uri="{FF2B5EF4-FFF2-40B4-BE49-F238E27FC236}">
                        <a16:creationId xmlns:a16="http://schemas.microsoft.com/office/drawing/2014/main" id="{5CF37610-85F5-41B7-9927-507CC7F4F1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43" name="Groep 183">
                  <a:extLst>
                    <a:ext uri="{FF2B5EF4-FFF2-40B4-BE49-F238E27FC236}">
                      <a16:creationId xmlns:a16="http://schemas.microsoft.com/office/drawing/2014/main" id="{BEBE5E9F-4055-40D6-BA5C-92C59F2FF8CE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247" name="Groep 187">
                    <a:extLst>
                      <a:ext uri="{FF2B5EF4-FFF2-40B4-BE49-F238E27FC236}">
                        <a16:creationId xmlns:a16="http://schemas.microsoft.com/office/drawing/2014/main" id="{B4224050-4CCB-437E-9EF8-58EEDA2508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249" name="Rechthoek: afgeronde hoeken 189">
                      <a:extLst>
                        <a:ext uri="{FF2B5EF4-FFF2-40B4-BE49-F238E27FC236}">
                          <a16:creationId xmlns:a16="http://schemas.microsoft.com/office/drawing/2014/main" id="{346FC2FC-379A-482B-B68E-3A9D6D2F6AF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0" name="Rechthoek 190">
                      <a:extLst>
                        <a:ext uri="{FF2B5EF4-FFF2-40B4-BE49-F238E27FC236}">
                          <a16:creationId xmlns:a16="http://schemas.microsoft.com/office/drawing/2014/main" id="{DFBED422-5E35-44D0-A203-D8376987E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1" name="Rechthoek 191">
                      <a:extLst>
                        <a:ext uri="{FF2B5EF4-FFF2-40B4-BE49-F238E27FC236}">
                          <a16:creationId xmlns:a16="http://schemas.microsoft.com/office/drawing/2014/main" id="{5493204F-CA81-4702-9B60-67D463F494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2" name="Rechthoek 192">
                      <a:extLst>
                        <a:ext uri="{FF2B5EF4-FFF2-40B4-BE49-F238E27FC236}">
                          <a16:creationId xmlns:a16="http://schemas.microsoft.com/office/drawing/2014/main" id="{31E0FB90-8496-4C16-ABAD-7D934BB167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3" name="Rechthoek 193">
                      <a:extLst>
                        <a:ext uri="{FF2B5EF4-FFF2-40B4-BE49-F238E27FC236}">
                          <a16:creationId xmlns:a16="http://schemas.microsoft.com/office/drawing/2014/main" id="{41013E69-106E-4787-A0AF-F9690083F4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4" name="Rechthoek 194">
                      <a:extLst>
                        <a:ext uri="{FF2B5EF4-FFF2-40B4-BE49-F238E27FC236}">
                          <a16:creationId xmlns:a16="http://schemas.microsoft.com/office/drawing/2014/main" id="{E778FE8F-9539-478F-AF7D-2C27572DB31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48" name="Boog 188">
                    <a:extLst>
                      <a:ext uri="{FF2B5EF4-FFF2-40B4-BE49-F238E27FC236}">
                        <a16:creationId xmlns:a16="http://schemas.microsoft.com/office/drawing/2014/main" id="{7225DB82-779B-4160-881D-2B435A59A95A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44" name="Tekstvak 184">
                  <a:extLst>
                    <a:ext uri="{FF2B5EF4-FFF2-40B4-BE49-F238E27FC236}">
                      <a16:creationId xmlns:a16="http://schemas.microsoft.com/office/drawing/2014/main" id="{BB77AD61-C658-44B8-AC63-18DFDB18EC67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245" name="Tekstvak 185">
                  <a:extLst>
                    <a:ext uri="{FF2B5EF4-FFF2-40B4-BE49-F238E27FC236}">
                      <a16:creationId xmlns:a16="http://schemas.microsoft.com/office/drawing/2014/main" id="{B90A8015-13F7-424B-B84A-78DEC1D7E2AE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246" name="Vrije vorm: vorm 186">
                  <a:extLst>
                    <a:ext uri="{FF2B5EF4-FFF2-40B4-BE49-F238E27FC236}">
                      <a16:creationId xmlns:a16="http://schemas.microsoft.com/office/drawing/2014/main" id="{3DDC68B4-5B61-4A83-B67A-9D0D177718A7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36" name="Ovaal 176">
              <a:extLst>
                <a:ext uri="{FF2B5EF4-FFF2-40B4-BE49-F238E27FC236}">
                  <a16:creationId xmlns:a16="http://schemas.microsoft.com/office/drawing/2014/main" id="{49A3FD44-1378-4F54-A202-74B1F7595F00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7" name="Rechthoek 177">
              <a:extLst>
                <a:ext uri="{FF2B5EF4-FFF2-40B4-BE49-F238E27FC236}">
                  <a16:creationId xmlns:a16="http://schemas.microsoft.com/office/drawing/2014/main" id="{737DB6A4-5E06-4BE5-9523-2E586277A30D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23" name="Footer Placeholder 10">
            <a:extLst>
              <a:ext uri="{FF2B5EF4-FFF2-40B4-BE49-F238E27FC236}">
                <a16:creationId xmlns:a16="http://schemas.microsoft.com/office/drawing/2014/main" id="{31D1B8DE-0C17-4B67-AD44-E4C262B595F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4" name="Tijdelijke aanduiding voor verticale tekst 2">
            <a:extLst>
              <a:ext uri="{FF2B5EF4-FFF2-40B4-BE49-F238E27FC236}">
                <a16:creationId xmlns:a16="http://schemas.microsoft.com/office/drawing/2014/main" id="{9C024449-08AE-4358-AFB7-F36AAE28D3C7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5" name="Tijdelijke aanduiding voor verticale tekst 2">
            <a:extLst>
              <a:ext uri="{FF2B5EF4-FFF2-40B4-BE49-F238E27FC236}">
                <a16:creationId xmlns:a16="http://schemas.microsoft.com/office/drawing/2014/main" id="{85C61D5A-9B77-4DD9-9B1C-DB9C20E3C4A1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6" name="Date Placeholder 9">
            <a:extLst>
              <a:ext uri="{FF2B5EF4-FFF2-40B4-BE49-F238E27FC236}">
                <a16:creationId xmlns:a16="http://schemas.microsoft.com/office/drawing/2014/main" id="{B73879D5-3569-47DC-A910-34B3F552E783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27" name="Slide Number Placeholder 11">
            <a:extLst>
              <a:ext uri="{FF2B5EF4-FFF2-40B4-BE49-F238E27FC236}">
                <a16:creationId xmlns:a16="http://schemas.microsoft.com/office/drawing/2014/main" id="{C46DC68E-C85E-4E3D-87DC-CB62B6FE5FB4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63" name="Groep 262">
            <a:extLst>
              <a:ext uri="{FF2B5EF4-FFF2-40B4-BE49-F238E27FC236}">
                <a16:creationId xmlns:a16="http://schemas.microsoft.com/office/drawing/2014/main" id="{3707CC41-0CEC-5178-22E4-E0229E7A51E0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264" name="Rechthoek 329">
              <a:extLst>
                <a:ext uri="{FF2B5EF4-FFF2-40B4-BE49-F238E27FC236}">
                  <a16:creationId xmlns:a16="http://schemas.microsoft.com/office/drawing/2014/main" id="{C4065CA0-7FCC-3435-FA20-AFAFBF38544D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65" name="Ovaal 317">
              <a:extLst>
                <a:ext uri="{FF2B5EF4-FFF2-40B4-BE49-F238E27FC236}">
                  <a16:creationId xmlns:a16="http://schemas.microsoft.com/office/drawing/2014/main" id="{0EC4DA89-1956-0843-BF60-968C4BA6744E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6" name="Rechthoek 328">
              <a:extLst>
                <a:ext uri="{FF2B5EF4-FFF2-40B4-BE49-F238E27FC236}">
                  <a16:creationId xmlns:a16="http://schemas.microsoft.com/office/drawing/2014/main" id="{7619342C-ACBA-2390-F1AB-4AD2BCAB2A7A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7" name="Ovaal 205">
              <a:extLst>
                <a:ext uri="{FF2B5EF4-FFF2-40B4-BE49-F238E27FC236}">
                  <a16:creationId xmlns:a16="http://schemas.microsoft.com/office/drawing/2014/main" id="{7ACAB614-A787-6AAC-ADC2-04E5D51DF430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8" name="Rechthoek 100">
              <a:extLst>
                <a:ext uri="{FF2B5EF4-FFF2-40B4-BE49-F238E27FC236}">
                  <a16:creationId xmlns:a16="http://schemas.microsoft.com/office/drawing/2014/main" id="{B8BE08C4-41D5-DFB3-3CE3-8083037D9A1B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69" name="Groep 276">
              <a:extLst>
                <a:ext uri="{FF2B5EF4-FFF2-40B4-BE49-F238E27FC236}">
                  <a16:creationId xmlns:a16="http://schemas.microsoft.com/office/drawing/2014/main" id="{DCE61417-1AFF-D673-A1BC-2B5E3983E2C6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98" name="Groep 277">
                <a:extLst>
                  <a:ext uri="{FF2B5EF4-FFF2-40B4-BE49-F238E27FC236}">
                    <a16:creationId xmlns:a16="http://schemas.microsoft.com/office/drawing/2014/main" id="{1F352DE9-CF48-973B-0D6F-BDD99C573C8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00" name="Vrije vorm: vorm 279">
                  <a:extLst>
                    <a:ext uri="{FF2B5EF4-FFF2-40B4-BE49-F238E27FC236}">
                      <a16:creationId xmlns:a16="http://schemas.microsoft.com/office/drawing/2014/main" id="{1646F7AE-E0BD-C376-00E6-91D66213D31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01" name="Groep 280">
                  <a:extLst>
                    <a:ext uri="{FF2B5EF4-FFF2-40B4-BE49-F238E27FC236}">
                      <a16:creationId xmlns:a16="http://schemas.microsoft.com/office/drawing/2014/main" id="{F7D216B9-A2FD-4F23-3B11-6385A6CA0CA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02" name="Vrije vorm: vorm 281">
                    <a:extLst>
                      <a:ext uri="{FF2B5EF4-FFF2-40B4-BE49-F238E27FC236}">
                        <a16:creationId xmlns:a16="http://schemas.microsoft.com/office/drawing/2014/main" id="{EC582E09-AE45-01D6-2592-DA01317B5B68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03" name="Vrije vorm: vorm 282">
                    <a:extLst>
                      <a:ext uri="{FF2B5EF4-FFF2-40B4-BE49-F238E27FC236}">
                        <a16:creationId xmlns:a16="http://schemas.microsoft.com/office/drawing/2014/main" id="{33081F7F-A5E5-FCF4-1FFF-4295B2CFFBFB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99" name="Tekstvak 278">
                <a:extLst>
                  <a:ext uri="{FF2B5EF4-FFF2-40B4-BE49-F238E27FC236}">
                    <a16:creationId xmlns:a16="http://schemas.microsoft.com/office/drawing/2014/main" id="{671895F1-3AA6-9530-652F-EEB4B68FA304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70" name="Groep 283">
              <a:extLst>
                <a:ext uri="{FF2B5EF4-FFF2-40B4-BE49-F238E27FC236}">
                  <a16:creationId xmlns:a16="http://schemas.microsoft.com/office/drawing/2014/main" id="{F9123847-3F18-CAA0-4473-56B7918A0164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274" name="Groep 284">
                <a:extLst>
                  <a:ext uri="{FF2B5EF4-FFF2-40B4-BE49-F238E27FC236}">
                    <a16:creationId xmlns:a16="http://schemas.microsoft.com/office/drawing/2014/main" id="{A190D9E6-CFF0-6902-E5A1-CF1046FBE391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77" name="Groep 287">
                  <a:extLst>
                    <a:ext uri="{FF2B5EF4-FFF2-40B4-BE49-F238E27FC236}">
                      <a16:creationId xmlns:a16="http://schemas.microsoft.com/office/drawing/2014/main" id="{D1B77D77-F736-EB76-B29F-8E1D6EFF4693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84" name="Groep 294">
                    <a:extLst>
                      <a:ext uri="{FF2B5EF4-FFF2-40B4-BE49-F238E27FC236}">
                        <a16:creationId xmlns:a16="http://schemas.microsoft.com/office/drawing/2014/main" id="{1402D79A-CADE-99ED-5620-0A9AF512D02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87" name="Rechthoek 297">
                      <a:extLst>
                        <a:ext uri="{FF2B5EF4-FFF2-40B4-BE49-F238E27FC236}">
                          <a16:creationId xmlns:a16="http://schemas.microsoft.com/office/drawing/2014/main" id="{C16DD183-79BF-8C16-F487-D489404ADB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96" name="Rechthoek 298">
                      <a:extLst>
                        <a:ext uri="{FF2B5EF4-FFF2-40B4-BE49-F238E27FC236}">
                          <a16:creationId xmlns:a16="http://schemas.microsoft.com/office/drawing/2014/main" id="{F6336A9D-71F9-DF2B-F99C-8CEEBD091C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97" name="Ovaal 299">
                      <a:extLst>
                        <a:ext uri="{FF2B5EF4-FFF2-40B4-BE49-F238E27FC236}">
                          <a16:creationId xmlns:a16="http://schemas.microsoft.com/office/drawing/2014/main" id="{97C0D76E-B716-B101-22CB-14F3EFB4F18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85" name="Afbeelding 295">
                    <a:extLst>
                      <a:ext uri="{FF2B5EF4-FFF2-40B4-BE49-F238E27FC236}">
                        <a16:creationId xmlns:a16="http://schemas.microsoft.com/office/drawing/2014/main" id="{865CE055-44D2-02EF-FFA2-7688FEE7E94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86" name="Afbeelding 296">
                    <a:extLst>
                      <a:ext uri="{FF2B5EF4-FFF2-40B4-BE49-F238E27FC236}">
                        <a16:creationId xmlns:a16="http://schemas.microsoft.com/office/drawing/2014/main" id="{8CE98F64-7DA8-CB89-1545-5EEA86194F8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8" name="Groep 288">
                  <a:extLst>
                    <a:ext uri="{FF2B5EF4-FFF2-40B4-BE49-F238E27FC236}">
                      <a16:creationId xmlns:a16="http://schemas.microsoft.com/office/drawing/2014/main" id="{DCA9A637-6CC3-05ED-F135-7C5D6EC9D3E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82" name="Rechthoek 292">
                    <a:extLst>
                      <a:ext uri="{FF2B5EF4-FFF2-40B4-BE49-F238E27FC236}">
                        <a16:creationId xmlns:a16="http://schemas.microsoft.com/office/drawing/2014/main" id="{BC1BF389-9126-6DB2-B555-ECCF72CE2E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3" name="Rechthoek 293">
                    <a:extLst>
                      <a:ext uri="{FF2B5EF4-FFF2-40B4-BE49-F238E27FC236}">
                        <a16:creationId xmlns:a16="http://schemas.microsoft.com/office/drawing/2014/main" id="{1F20576A-01FB-5952-C096-9BE47CD7B12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79" name="Groep 289">
                  <a:extLst>
                    <a:ext uri="{FF2B5EF4-FFF2-40B4-BE49-F238E27FC236}">
                      <a16:creationId xmlns:a16="http://schemas.microsoft.com/office/drawing/2014/main" id="{2E666165-CFCE-2E9D-13B0-235FE0318B8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80" name="Rechthoek 290">
                    <a:extLst>
                      <a:ext uri="{FF2B5EF4-FFF2-40B4-BE49-F238E27FC236}">
                        <a16:creationId xmlns:a16="http://schemas.microsoft.com/office/drawing/2014/main" id="{14A4A427-7D2D-68AA-9C6A-1FEB15DAF1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1" name="Rechthoek 291">
                    <a:extLst>
                      <a:ext uri="{FF2B5EF4-FFF2-40B4-BE49-F238E27FC236}">
                        <a16:creationId xmlns:a16="http://schemas.microsoft.com/office/drawing/2014/main" id="{BFB63C92-F8C0-FEF1-78E4-42F7B89A6F2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75" name="Rechthoek 285">
                <a:extLst>
                  <a:ext uri="{FF2B5EF4-FFF2-40B4-BE49-F238E27FC236}">
                    <a16:creationId xmlns:a16="http://schemas.microsoft.com/office/drawing/2014/main" id="{D2622C42-1788-C8C6-BF37-521E3A3DEAB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76" name="Gelijkbenige driehoek 286">
                <a:extLst>
                  <a:ext uri="{FF2B5EF4-FFF2-40B4-BE49-F238E27FC236}">
                    <a16:creationId xmlns:a16="http://schemas.microsoft.com/office/drawing/2014/main" id="{92959C77-D56A-2DE8-E38D-6CF44727013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1" name="Ovaal 300">
              <a:extLst>
                <a:ext uri="{FF2B5EF4-FFF2-40B4-BE49-F238E27FC236}">
                  <a16:creationId xmlns:a16="http://schemas.microsoft.com/office/drawing/2014/main" id="{1D5A709A-366A-F7DB-0760-8826300FD89B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2" name="Rechthoek 301">
              <a:extLst>
                <a:ext uri="{FF2B5EF4-FFF2-40B4-BE49-F238E27FC236}">
                  <a16:creationId xmlns:a16="http://schemas.microsoft.com/office/drawing/2014/main" id="{C731B6A0-DEA1-7C4D-8D36-517F5B672827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3" name="Rechthoek 302">
              <a:extLst>
                <a:ext uri="{FF2B5EF4-FFF2-40B4-BE49-F238E27FC236}">
                  <a16:creationId xmlns:a16="http://schemas.microsoft.com/office/drawing/2014/main" id="{774AFC8D-D326-4428-AB99-4011D87DDF7C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9D8CF610-3EE9-3F2C-61B3-243F18B613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773606" y="0"/>
            <a:ext cx="3483139" cy="4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2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99" y="330075"/>
            <a:ext cx="11858543" cy="58519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Hoofdstuk #2</a:t>
            </a:r>
          </a:p>
        </p:txBody>
      </p:sp>
      <p:sp>
        <p:nvSpPr>
          <p:cNvPr id="90" name="Tijdelijke aanduiding voor verticale tekst 2">
            <a:extLst>
              <a:ext uri="{FF2B5EF4-FFF2-40B4-BE49-F238E27FC236}">
                <a16:creationId xmlns:a16="http://schemas.microsoft.com/office/drawing/2014/main" id="{4F321A58-364B-46F7-AA35-01CF1359A1D8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-15760" y="5126456"/>
            <a:ext cx="11873704" cy="173987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4" name="Tijdelijke aanduiding voor verticale tekst 2">
            <a:extLst>
              <a:ext uri="{FF2B5EF4-FFF2-40B4-BE49-F238E27FC236}">
                <a16:creationId xmlns:a16="http://schemas.microsoft.com/office/drawing/2014/main" id="{F9747424-C67E-449D-84B7-E490CF0AF8BC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-15760" y="5303288"/>
            <a:ext cx="11873704" cy="881811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4" name="Titel 7">
            <a:extLst>
              <a:ext uri="{FF2B5EF4-FFF2-40B4-BE49-F238E27FC236}">
                <a16:creationId xmlns:a16="http://schemas.microsoft.com/office/drawing/2014/main" id="{25BD97DD-279A-4122-BE3D-0FFF810D6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7" y="5508635"/>
            <a:ext cx="10806308" cy="4904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hoofdstuktitel</a:t>
            </a:r>
          </a:p>
        </p:txBody>
      </p:sp>
      <p:sp>
        <p:nvSpPr>
          <p:cNvPr id="134" name="Tijdelijke aanduiding voor verticale tekst 2">
            <a:extLst>
              <a:ext uri="{FF2B5EF4-FFF2-40B4-BE49-F238E27FC236}">
                <a16:creationId xmlns:a16="http://schemas.microsoft.com/office/drawing/2014/main" id="{B44C20D2-4BCF-4F31-B124-1CAF59344A3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362" name="Groep 164">
            <a:extLst>
              <a:ext uri="{FF2B5EF4-FFF2-40B4-BE49-F238E27FC236}">
                <a16:creationId xmlns:a16="http://schemas.microsoft.com/office/drawing/2014/main" id="{52B5079E-18AA-4893-A3AA-414B4E1F665F}"/>
              </a:ext>
            </a:extLst>
          </p:cNvPr>
          <p:cNvGrpSpPr/>
          <p:nvPr userDrawn="1"/>
        </p:nvGrpSpPr>
        <p:grpSpPr>
          <a:xfrm>
            <a:off x="4125218" y="7041796"/>
            <a:ext cx="7748399" cy="1584359"/>
            <a:chOff x="3940578" y="7033211"/>
            <a:chExt cx="7749408" cy="1584359"/>
          </a:xfrm>
        </p:grpSpPr>
        <p:sp>
          <p:nvSpPr>
            <p:cNvPr id="363" name="Rechthoek 170">
              <a:extLst>
                <a:ext uri="{FF2B5EF4-FFF2-40B4-BE49-F238E27FC236}">
                  <a16:creationId xmlns:a16="http://schemas.microsoft.com/office/drawing/2014/main" id="{D304EA65-2FCC-4D5A-83F5-4FB93456CC85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364" name="Ovaal 171">
              <a:extLst>
                <a:ext uri="{FF2B5EF4-FFF2-40B4-BE49-F238E27FC236}">
                  <a16:creationId xmlns:a16="http://schemas.microsoft.com/office/drawing/2014/main" id="{276B34F4-76E8-4FC1-B307-B76BDAB7FF66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65" name="Rechthoek 172">
              <a:extLst>
                <a:ext uri="{FF2B5EF4-FFF2-40B4-BE49-F238E27FC236}">
                  <a16:creationId xmlns:a16="http://schemas.microsoft.com/office/drawing/2014/main" id="{7039E76C-1DE2-42EB-9241-C578531E89F4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6" name="Ovaal 173">
              <a:extLst>
                <a:ext uri="{FF2B5EF4-FFF2-40B4-BE49-F238E27FC236}">
                  <a16:creationId xmlns:a16="http://schemas.microsoft.com/office/drawing/2014/main" id="{7B12B24B-FDF2-42B4-A552-2519A575B3D1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67" name="Rechthoek 174">
              <a:extLst>
                <a:ext uri="{FF2B5EF4-FFF2-40B4-BE49-F238E27FC236}">
                  <a16:creationId xmlns:a16="http://schemas.microsoft.com/office/drawing/2014/main" id="{D623CBC4-1FE5-4FCD-9A75-1B539993367D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368" name="Groep 175">
              <a:extLst>
                <a:ext uri="{FF2B5EF4-FFF2-40B4-BE49-F238E27FC236}">
                  <a16:creationId xmlns:a16="http://schemas.microsoft.com/office/drawing/2014/main" id="{0291B3C7-D1B2-4288-84A0-8D2BEA206C96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371" name="Rechthoek 178">
                <a:extLst>
                  <a:ext uri="{FF2B5EF4-FFF2-40B4-BE49-F238E27FC236}">
                    <a16:creationId xmlns:a16="http://schemas.microsoft.com/office/drawing/2014/main" id="{532819CE-2D02-44A7-B730-F3D7714C588E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2" name="Groep 179">
                <a:extLst>
                  <a:ext uri="{FF2B5EF4-FFF2-40B4-BE49-F238E27FC236}">
                    <a16:creationId xmlns:a16="http://schemas.microsoft.com/office/drawing/2014/main" id="{59CAA564-CF07-4384-A547-21DD55BCA783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373" name="Rechthoek 180">
                  <a:extLst>
                    <a:ext uri="{FF2B5EF4-FFF2-40B4-BE49-F238E27FC236}">
                      <a16:creationId xmlns:a16="http://schemas.microsoft.com/office/drawing/2014/main" id="{0250AC2C-9947-4F22-B316-562B320E6317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4" name="Rechthoek 181">
                  <a:extLst>
                    <a:ext uri="{FF2B5EF4-FFF2-40B4-BE49-F238E27FC236}">
                      <a16:creationId xmlns:a16="http://schemas.microsoft.com/office/drawing/2014/main" id="{006920BE-ADE0-4A92-B88D-5F117100279A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75" name="Groep 182">
                  <a:extLst>
                    <a:ext uri="{FF2B5EF4-FFF2-40B4-BE49-F238E27FC236}">
                      <a16:creationId xmlns:a16="http://schemas.microsoft.com/office/drawing/2014/main" id="{EBC910DB-B047-45F5-B20F-048311FD58B4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388" name="Rechthoek: afgeronde hoeken 195">
                    <a:extLst>
                      <a:ext uri="{FF2B5EF4-FFF2-40B4-BE49-F238E27FC236}">
                        <a16:creationId xmlns:a16="http://schemas.microsoft.com/office/drawing/2014/main" id="{8D628CC1-4C00-4A8C-9EF4-E22F03F139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9" name="Rechthoek 196">
                    <a:extLst>
                      <a:ext uri="{FF2B5EF4-FFF2-40B4-BE49-F238E27FC236}">
                        <a16:creationId xmlns:a16="http://schemas.microsoft.com/office/drawing/2014/main" id="{EBA464C9-E129-41E5-9D5C-FBD0C9D996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0" name="Rechthoek 197">
                    <a:extLst>
                      <a:ext uri="{FF2B5EF4-FFF2-40B4-BE49-F238E27FC236}">
                        <a16:creationId xmlns:a16="http://schemas.microsoft.com/office/drawing/2014/main" id="{E778373F-8177-4550-A3FC-3A854EEA28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1" name="Rechthoek 198">
                    <a:extLst>
                      <a:ext uri="{FF2B5EF4-FFF2-40B4-BE49-F238E27FC236}">
                        <a16:creationId xmlns:a16="http://schemas.microsoft.com/office/drawing/2014/main" id="{8E1D27C7-BBC0-4C46-B30E-54D72EDB31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2" name="Rechthoek 199">
                    <a:extLst>
                      <a:ext uri="{FF2B5EF4-FFF2-40B4-BE49-F238E27FC236}">
                        <a16:creationId xmlns:a16="http://schemas.microsoft.com/office/drawing/2014/main" id="{BBC117A5-DF47-4377-BB94-3326831686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3" name="Rechthoek 200">
                    <a:extLst>
                      <a:ext uri="{FF2B5EF4-FFF2-40B4-BE49-F238E27FC236}">
                        <a16:creationId xmlns:a16="http://schemas.microsoft.com/office/drawing/2014/main" id="{16F9A1A0-ADA7-4E1F-B8C5-45B0201916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76" name="Groep 183">
                  <a:extLst>
                    <a:ext uri="{FF2B5EF4-FFF2-40B4-BE49-F238E27FC236}">
                      <a16:creationId xmlns:a16="http://schemas.microsoft.com/office/drawing/2014/main" id="{57E1EB29-B95B-4447-BFAB-DD714D29AC75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380" name="Groep 187">
                    <a:extLst>
                      <a:ext uri="{FF2B5EF4-FFF2-40B4-BE49-F238E27FC236}">
                        <a16:creationId xmlns:a16="http://schemas.microsoft.com/office/drawing/2014/main" id="{A6EED8E7-55D1-465C-A1E4-CD2B183B313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382" name="Rechthoek: afgeronde hoeken 189">
                      <a:extLst>
                        <a:ext uri="{FF2B5EF4-FFF2-40B4-BE49-F238E27FC236}">
                          <a16:creationId xmlns:a16="http://schemas.microsoft.com/office/drawing/2014/main" id="{B6719CB9-8BDE-48ED-9195-DBC382F2501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3" name="Rechthoek 190">
                      <a:extLst>
                        <a:ext uri="{FF2B5EF4-FFF2-40B4-BE49-F238E27FC236}">
                          <a16:creationId xmlns:a16="http://schemas.microsoft.com/office/drawing/2014/main" id="{C0F1D390-EE3A-438A-92C2-30D56A16BF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4" name="Rechthoek 191">
                      <a:extLst>
                        <a:ext uri="{FF2B5EF4-FFF2-40B4-BE49-F238E27FC236}">
                          <a16:creationId xmlns:a16="http://schemas.microsoft.com/office/drawing/2014/main" id="{153A6CAD-967A-49BD-A11C-8EDDC71A56D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5" name="Rechthoek 192">
                      <a:extLst>
                        <a:ext uri="{FF2B5EF4-FFF2-40B4-BE49-F238E27FC236}">
                          <a16:creationId xmlns:a16="http://schemas.microsoft.com/office/drawing/2014/main" id="{7D349421-C942-4022-838C-934FDE9ADA4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6" name="Rechthoek 193">
                      <a:extLst>
                        <a:ext uri="{FF2B5EF4-FFF2-40B4-BE49-F238E27FC236}">
                          <a16:creationId xmlns:a16="http://schemas.microsoft.com/office/drawing/2014/main" id="{FA916D5D-8785-4408-AACC-F2F459CB77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7" name="Rechthoek 194">
                      <a:extLst>
                        <a:ext uri="{FF2B5EF4-FFF2-40B4-BE49-F238E27FC236}">
                          <a16:creationId xmlns:a16="http://schemas.microsoft.com/office/drawing/2014/main" id="{3131E3B3-46E6-4323-9986-F7848EE4E6C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381" name="Boog 188">
                    <a:extLst>
                      <a:ext uri="{FF2B5EF4-FFF2-40B4-BE49-F238E27FC236}">
                        <a16:creationId xmlns:a16="http://schemas.microsoft.com/office/drawing/2014/main" id="{776CEB71-A28B-49EB-AB76-0B91D4C40144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77" name="Tekstvak 184">
                  <a:extLst>
                    <a:ext uri="{FF2B5EF4-FFF2-40B4-BE49-F238E27FC236}">
                      <a16:creationId xmlns:a16="http://schemas.microsoft.com/office/drawing/2014/main" id="{F6498559-8320-4DA7-B99B-C2EA24B6F591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378" name="Tekstvak 185">
                  <a:extLst>
                    <a:ext uri="{FF2B5EF4-FFF2-40B4-BE49-F238E27FC236}">
                      <a16:creationId xmlns:a16="http://schemas.microsoft.com/office/drawing/2014/main" id="{E7344FAB-2D9D-4894-868F-5E3D724FD17C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39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379" name="Vrije vorm: vorm 186">
                  <a:extLst>
                    <a:ext uri="{FF2B5EF4-FFF2-40B4-BE49-F238E27FC236}">
                      <a16:creationId xmlns:a16="http://schemas.microsoft.com/office/drawing/2014/main" id="{C69B3D96-DD99-4F6A-9CD7-D568E8F4519C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69" name="Ovaal 176">
              <a:extLst>
                <a:ext uri="{FF2B5EF4-FFF2-40B4-BE49-F238E27FC236}">
                  <a16:creationId xmlns:a16="http://schemas.microsoft.com/office/drawing/2014/main" id="{86A5B6E2-E538-4DE9-9768-448BC7340118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70" name="Rechthoek 177">
              <a:extLst>
                <a:ext uri="{FF2B5EF4-FFF2-40B4-BE49-F238E27FC236}">
                  <a16:creationId xmlns:a16="http://schemas.microsoft.com/office/drawing/2014/main" id="{3009675B-95A2-49E0-886E-385EF79B0459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8" name="Footer Placeholder 10">
            <a:extLst>
              <a:ext uri="{FF2B5EF4-FFF2-40B4-BE49-F238E27FC236}">
                <a16:creationId xmlns:a16="http://schemas.microsoft.com/office/drawing/2014/main" id="{36BC893C-ECE4-4ED5-82E3-59C23FB3DD90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89" name="Tijdelijke aanduiding voor verticale tekst 2">
            <a:extLst>
              <a:ext uri="{FF2B5EF4-FFF2-40B4-BE49-F238E27FC236}">
                <a16:creationId xmlns:a16="http://schemas.microsoft.com/office/drawing/2014/main" id="{C4F818D8-ADBF-4CA4-81FA-BBB8DC379A47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0" name="Tijdelijke aanduiding voor verticale tekst 2">
            <a:extLst>
              <a:ext uri="{FF2B5EF4-FFF2-40B4-BE49-F238E27FC236}">
                <a16:creationId xmlns:a16="http://schemas.microsoft.com/office/drawing/2014/main" id="{FC73EB6E-7E2E-49C7-A260-7049B6741090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1" name="Date Placeholder 9">
            <a:extLst>
              <a:ext uri="{FF2B5EF4-FFF2-40B4-BE49-F238E27FC236}">
                <a16:creationId xmlns:a16="http://schemas.microsoft.com/office/drawing/2014/main" id="{22299300-3C39-4074-9560-3531A2801041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192" name="Slide Number Placeholder 11">
            <a:extLst>
              <a:ext uri="{FF2B5EF4-FFF2-40B4-BE49-F238E27FC236}">
                <a16:creationId xmlns:a16="http://schemas.microsoft.com/office/drawing/2014/main" id="{0D79C83D-C5CF-42B6-80ED-241B003338EF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63" name="Groep 62">
            <a:extLst>
              <a:ext uri="{FF2B5EF4-FFF2-40B4-BE49-F238E27FC236}">
                <a16:creationId xmlns:a16="http://schemas.microsoft.com/office/drawing/2014/main" id="{42DBE28B-A270-8C36-B1C7-6911D8D9215C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64" name="Rechthoek 329">
              <a:extLst>
                <a:ext uri="{FF2B5EF4-FFF2-40B4-BE49-F238E27FC236}">
                  <a16:creationId xmlns:a16="http://schemas.microsoft.com/office/drawing/2014/main" id="{BA6663AF-5C7A-8D8F-8AC7-7E4DA468038C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65" name="Ovaal 317">
              <a:extLst>
                <a:ext uri="{FF2B5EF4-FFF2-40B4-BE49-F238E27FC236}">
                  <a16:creationId xmlns:a16="http://schemas.microsoft.com/office/drawing/2014/main" id="{12E17CC0-DC06-C8BC-9DDC-DEE8536E2DA0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6" name="Rechthoek 328">
              <a:extLst>
                <a:ext uri="{FF2B5EF4-FFF2-40B4-BE49-F238E27FC236}">
                  <a16:creationId xmlns:a16="http://schemas.microsoft.com/office/drawing/2014/main" id="{8D619995-EB82-ABD5-9751-41E7D85E6CB9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Ovaal 205">
              <a:extLst>
                <a:ext uri="{FF2B5EF4-FFF2-40B4-BE49-F238E27FC236}">
                  <a16:creationId xmlns:a16="http://schemas.microsoft.com/office/drawing/2014/main" id="{D78DF49A-A01C-AD96-5695-497E3814AEA2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8" name="Rechthoek 100">
              <a:extLst>
                <a:ext uri="{FF2B5EF4-FFF2-40B4-BE49-F238E27FC236}">
                  <a16:creationId xmlns:a16="http://schemas.microsoft.com/office/drawing/2014/main" id="{7F10ACC2-B033-7905-2842-9F3AF52B4F11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69" name="Groep 276">
              <a:extLst>
                <a:ext uri="{FF2B5EF4-FFF2-40B4-BE49-F238E27FC236}">
                  <a16:creationId xmlns:a16="http://schemas.microsoft.com/office/drawing/2014/main" id="{A7A2767D-02B0-B205-6947-C89717702EE0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91" name="Groep 277">
                <a:extLst>
                  <a:ext uri="{FF2B5EF4-FFF2-40B4-BE49-F238E27FC236}">
                    <a16:creationId xmlns:a16="http://schemas.microsoft.com/office/drawing/2014/main" id="{89EC3191-7A41-C36E-6968-5C0B135E7850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93" name="Vrije vorm: vorm 279">
                  <a:extLst>
                    <a:ext uri="{FF2B5EF4-FFF2-40B4-BE49-F238E27FC236}">
                      <a16:creationId xmlns:a16="http://schemas.microsoft.com/office/drawing/2014/main" id="{7CCF646F-ACDE-A714-62E1-0A16BC654EC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95" name="Groep 280">
                  <a:extLst>
                    <a:ext uri="{FF2B5EF4-FFF2-40B4-BE49-F238E27FC236}">
                      <a16:creationId xmlns:a16="http://schemas.microsoft.com/office/drawing/2014/main" id="{4AE784F6-9D48-8287-01F8-8E7797A5555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45" name="Vrije vorm: vorm 281">
                    <a:extLst>
                      <a:ext uri="{FF2B5EF4-FFF2-40B4-BE49-F238E27FC236}">
                        <a16:creationId xmlns:a16="http://schemas.microsoft.com/office/drawing/2014/main" id="{BB672F0C-78FE-1F14-1809-FA241793BF26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46" name="Vrije vorm: vorm 282">
                    <a:extLst>
                      <a:ext uri="{FF2B5EF4-FFF2-40B4-BE49-F238E27FC236}">
                        <a16:creationId xmlns:a16="http://schemas.microsoft.com/office/drawing/2014/main" id="{F8638EBC-6DDF-8737-D2C9-AFB188E5088F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92" name="Tekstvak 278">
                <a:extLst>
                  <a:ext uri="{FF2B5EF4-FFF2-40B4-BE49-F238E27FC236}">
                    <a16:creationId xmlns:a16="http://schemas.microsoft.com/office/drawing/2014/main" id="{A16B4B09-DFB1-623F-4622-D441509510B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70" name="Groep 283">
              <a:extLst>
                <a:ext uri="{FF2B5EF4-FFF2-40B4-BE49-F238E27FC236}">
                  <a16:creationId xmlns:a16="http://schemas.microsoft.com/office/drawing/2014/main" id="{CFA78534-0D12-D6E0-3964-56BB8E5F08CA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74" name="Groep 284">
                <a:extLst>
                  <a:ext uri="{FF2B5EF4-FFF2-40B4-BE49-F238E27FC236}">
                    <a16:creationId xmlns:a16="http://schemas.microsoft.com/office/drawing/2014/main" id="{51783222-5532-D7B4-EABD-0D696E9169A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77" name="Groep 287">
                  <a:extLst>
                    <a:ext uri="{FF2B5EF4-FFF2-40B4-BE49-F238E27FC236}">
                      <a16:creationId xmlns:a16="http://schemas.microsoft.com/office/drawing/2014/main" id="{B91E9002-A219-3665-2B73-DFD04C180985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84" name="Groep 294">
                    <a:extLst>
                      <a:ext uri="{FF2B5EF4-FFF2-40B4-BE49-F238E27FC236}">
                        <a16:creationId xmlns:a16="http://schemas.microsoft.com/office/drawing/2014/main" id="{260FE46C-AC1D-5150-5A40-EB6FB891A9A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87" name="Rechthoek 297">
                      <a:extLst>
                        <a:ext uri="{FF2B5EF4-FFF2-40B4-BE49-F238E27FC236}">
                          <a16:creationId xmlns:a16="http://schemas.microsoft.com/office/drawing/2014/main" id="{A7D1FA66-F763-2C2E-6656-60D24C223DF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8" name="Rechthoek 298">
                      <a:extLst>
                        <a:ext uri="{FF2B5EF4-FFF2-40B4-BE49-F238E27FC236}">
                          <a16:creationId xmlns:a16="http://schemas.microsoft.com/office/drawing/2014/main" id="{2AF90A65-0889-E456-7A1D-5C94714045D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9" name="Ovaal 299">
                      <a:extLst>
                        <a:ext uri="{FF2B5EF4-FFF2-40B4-BE49-F238E27FC236}">
                          <a16:creationId xmlns:a16="http://schemas.microsoft.com/office/drawing/2014/main" id="{36654D20-EF3C-AED4-7A4F-C3654B2684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85" name="Afbeelding 295">
                    <a:extLst>
                      <a:ext uri="{FF2B5EF4-FFF2-40B4-BE49-F238E27FC236}">
                        <a16:creationId xmlns:a16="http://schemas.microsoft.com/office/drawing/2014/main" id="{DBFC846D-5C2D-8D0E-7B49-65CBCE25FCC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86" name="Afbeelding 296">
                    <a:extLst>
                      <a:ext uri="{FF2B5EF4-FFF2-40B4-BE49-F238E27FC236}">
                        <a16:creationId xmlns:a16="http://schemas.microsoft.com/office/drawing/2014/main" id="{1F0AB8E2-9A23-494B-BBEB-DA233B4D673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8" name="Groep 288">
                  <a:extLst>
                    <a:ext uri="{FF2B5EF4-FFF2-40B4-BE49-F238E27FC236}">
                      <a16:creationId xmlns:a16="http://schemas.microsoft.com/office/drawing/2014/main" id="{1DA8E356-5417-3C58-E31D-6CF2B09AD5F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82" name="Rechthoek 292">
                    <a:extLst>
                      <a:ext uri="{FF2B5EF4-FFF2-40B4-BE49-F238E27FC236}">
                        <a16:creationId xmlns:a16="http://schemas.microsoft.com/office/drawing/2014/main" id="{8B01B6D3-B528-253A-5F29-21DA99C766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3" name="Rechthoek 293">
                    <a:extLst>
                      <a:ext uri="{FF2B5EF4-FFF2-40B4-BE49-F238E27FC236}">
                        <a16:creationId xmlns:a16="http://schemas.microsoft.com/office/drawing/2014/main" id="{6B415C5F-8AE0-04ED-DC52-FDA286C7F5C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9" name="Groep 289">
                  <a:extLst>
                    <a:ext uri="{FF2B5EF4-FFF2-40B4-BE49-F238E27FC236}">
                      <a16:creationId xmlns:a16="http://schemas.microsoft.com/office/drawing/2014/main" id="{8A6EE61D-2154-55E7-45B3-644B756D5FA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80" name="Rechthoek 290">
                    <a:extLst>
                      <a:ext uri="{FF2B5EF4-FFF2-40B4-BE49-F238E27FC236}">
                        <a16:creationId xmlns:a16="http://schemas.microsoft.com/office/drawing/2014/main" id="{D1329719-1145-A681-2319-C6D0EEB366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1" name="Rechthoek 291">
                    <a:extLst>
                      <a:ext uri="{FF2B5EF4-FFF2-40B4-BE49-F238E27FC236}">
                        <a16:creationId xmlns:a16="http://schemas.microsoft.com/office/drawing/2014/main" id="{301783CC-1025-47E4-8371-7DEF6F778E4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75" name="Rechthoek 285">
                <a:extLst>
                  <a:ext uri="{FF2B5EF4-FFF2-40B4-BE49-F238E27FC236}">
                    <a16:creationId xmlns:a16="http://schemas.microsoft.com/office/drawing/2014/main" id="{89D00764-A680-8446-0F4A-C17A6F2A2D2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76" name="Gelijkbenige driehoek 286">
                <a:extLst>
                  <a:ext uri="{FF2B5EF4-FFF2-40B4-BE49-F238E27FC236}">
                    <a16:creationId xmlns:a16="http://schemas.microsoft.com/office/drawing/2014/main" id="{43EC1629-1B8E-42AB-8784-8DC8C4CF5A3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1" name="Ovaal 300">
              <a:extLst>
                <a:ext uri="{FF2B5EF4-FFF2-40B4-BE49-F238E27FC236}">
                  <a16:creationId xmlns:a16="http://schemas.microsoft.com/office/drawing/2014/main" id="{102E2D44-B27E-4898-4601-9FD5C8DD6DD5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2" name="Rechthoek 301">
              <a:extLst>
                <a:ext uri="{FF2B5EF4-FFF2-40B4-BE49-F238E27FC236}">
                  <a16:creationId xmlns:a16="http://schemas.microsoft.com/office/drawing/2014/main" id="{039CF650-EFBB-F898-B2D6-B4B1C8B3065F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3" name="Rechthoek 302">
              <a:extLst>
                <a:ext uri="{FF2B5EF4-FFF2-40B4-BE49-F238E27FC236}">
                  <a16:creationId xmlns:a16="http://schemas.microsoft.com/office/drawing/2014/main" id="{CEAB73B1-5A91-118E-DC23-0FDBE909FA10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pic>
        <p:nvPicPr>
          <p:cNvPr id="347" name="Afbeelding 346">
            <a:extLst>
              <a:ext uri="{FF2B5EF4-FFF2-40B4-BE49-F238E27FC236}">
                <a16:creationId xmlns:a16="http://schemas.microsoft.com/office/drawing/2014/main" id="{C8CDF09F-8BF8-0A36-E8C2-601D4201B7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773606" y="0"/>
            <a:ext cx="3483139" cy="4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90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2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2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jdelijke aanduiding voor afbeelding 258">
            <a:extLst>
              <a:ext uri="{FF2B5EF4-FFF2-40B4-BE49-F238E27FC236}">
                <a16:creationId xmlns:a16="http://schemas.microsoft.com/office/drawing/2014/main" id="{ABFD6C1B-70E3-4D44-AF8D-65DD9135B8F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92033" y="0"/>
            <a:ext cx="7281212" cy="6178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98" name="Tijdelijke aanduiding voor verticale tekst 2">
            <a:extLst>
              <a:ext uri="{FF2B5EF4-FFF2-40B4-BE49-F238E27FC236}">
                <a16:creationId xmlns:a16="http://schemas.microsoft.com/office/drawing/2014/main" id="{50D928B4-8777-4E3E-9809-CAA802D1E142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-14370" y="1"/>
            <a:ext cx="5329571" cy="6180627"/>
          </a:xfrm>
          <a:solidFill>
            <a:schemeClr val="accent1">
              <a:alpha val="60000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49" y="-662296"/>
            <a:ext cx="1219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309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Titeldia #1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0714447" y="6315204"/>
            <a:ext cx="1176222" cy="4904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5" name="Tijdelijke aanduiding voor verticale tekst 2">
            <a:extLst>
              <a:ext uri="{FF2B5EF4-FFF2-40B4-BE49-F238E27FC236}">
                <a16:creationId xmlns:a16="http://schemas.microsoft.com/office/drawing/2014/main" id="{853FC617-78D9-4C99-A3EC-9DAF114627C1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-14370" y="0"/>
            <a:ext cx="4901076" cy="6180628"/>
          </a:xfrm>
          <a:solidFill>
            <a:srgbClr val="E16E22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58" y="2638844"/>
            <a:ext cx="4249249" cy="870662"/>
          </a:xfrm>
        </p:spPr>
        <p:txBody>
          <a:bodyPr/>
          <a:lstStyle>
            <a:lvl1pPr>
              <a:defRPr sz="5999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EE22D-4ADD-4309-92BF-FCD77A867AF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917" y="3500438"/>
            <a:ext cx="4249248" cy="360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2400"/>
            </a:lvl4pPr>
            <a:lvl5pPr>
              <a:defRPr sz="1800"/>
            </a:lvl5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87" name="Footer Placeholder 10">
            <a:extLst>
              <a:ext uri="{FF2B5EF4-FFF2-40B4-BE49-F238E27FC236}">
                <a16:creationId xmlns:a16="http://schemas.microsoft.com/office/drawing/2014/main" id="{5169A2E4-2D38-444A-A6B6-1118638CBF7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2066966" y="6423448"/>
            <a:ext cx="4028241" cy="169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8" name="Tijdelijke aanduiding voor verticale tekst 2">
            <a:extLst>
              <a:ext uri="{FF2B5EF4-FFF2-40B4-BE49-F238E27FC236}">
                <a16:creationId xmlns:a16="http://schemas.microsoft.com/office/drawing/2014/main" id="{F6748E11-CE7D-46EA-9A1D-32CDEFB4937D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1120122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9" name="Tijdelijke aanduiding voor verticale tekst 2">
            <a:extLst>
              <a:ext uri="{FF2B5EF4-FFF2-40B4-BE49-F238E27FC236}">
                <a16:creationId xmlns:a16="http://schemas.microsoft.com/office/drawing/2014/main" id="{75FE97E9-BA28-492E-A3D5-3B720E1C0F08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980014" y="6437025"/>
            <a:ext cx="6174" cy="134393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B5D3449B-B0F9-4839-A63C-2ACE746B347D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1120121" y="6423448"/>
            <a:ext cx="859892" cy="169500"/>
          </a:xfrm>
        </p:spPr>
        <p:txBody>
          <a:bodyPr/>
          <a:lstStyle/>
          <a:p>
            <a:fld id="{677154E6-D567-4668-8069-1A21EE2BC158}" type="datetime1">
              <a:rPr lang="nl-NL" smtClean="0"/>
              <a:t>15-09-2023</a:t>
            </a:fld>
            <a:endParaRPr lang="nl-NL"/>
          </a:p>
        </p:txBody>
      </p:sp>
      <p:sp>
        <p:nvSpPr>
          <p:cNvPr id="91" name="Slide Number Placeholder 11">
            <a:extLst>
              <a:ext uri="{FF2B5EF4-FFF2-40B4-BE49-F238E27FC236}">
                <a16:creationId xmlns:a16="http://schemas.microsoft.com/office/drawing/2014/main" id="{FA29E382-2E65-4652-84BB-B6FE2E835455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818000" y="6423448"/>
            <a:ext cx="249096" cy="169500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52D6E967-20FC-8D8B-8B36-AA7384468632}"/>
              </a:ext>
            </a:extLst>
          </p:cNvPr>
          <p:cNvGrpSpPr/>
          <p:nvPr userDrawn="1"/>
        </p:nvGrpSpPr>
        <p:grpSpPr>
          <a:xfrm>
            <a:off x="12375984" y="1"/>
            <a:ext cx="3592623" cy="4348594"/>
            <a:chOff x="12377595" y="1"/>
            <a:chExt cx="3593091" cy="4348594"/>
          </a:xfrm>
        </p:grpSpPr>
        <p:sp>
          <p:nvSpPr>
            <p:cNvPr id="4" name="Rechthoek 329">
              <a:extLst>
                <a:ext uri="{FF2B5EF4-FFF2-40B4-BE49-F238E27FC236}">
                  <a16:creationId xmlns:a16="http://schemas.microsoft.com/office/drawing/2014/main" id="{B9A00EC4-A57F-E0BC-4BEE-AC8252C7ED60}"/>
                </a:ext>
              </a:extLst>
            </p:cNvPr>
            <p:cNvSpPr/>
            <p:nvPr userDrawn="1"/>
          </p:nvSpPr>
          <p:spPr>
            <a:xfrm>
              <a:off x="12377595" y="1"/>
              <a:ext cx="3593091" cy="43485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5" name="Ovaal 317">
              <a:extLst>
                <a:ext uri="{FF2B5EF4-FFF2-40B4-BE49-F238E27FC236}">
                  <a16:creationId xmlns:a16="http://schemas.microsoft.com/office/drawing/2014/main" id="{3D79EB72-1949-101E-9FCF-50BE4CB80A0B}"/>
                </a:ext>
              </a:extLst>
            </p:cNvPr>
            <p:cNvSpPr/>
            <p:nvPr userDrawn="1"/>
          </p:nvSpPr>
          <p:spPr>
            <a:xfrm>
              <a:off x="12560173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hthoek 328">
              <a:extLst>
                <a:ext uri="{FF2B5EF4-FFF2-40B4-BE49-F238E27FC236}">
                  <a16:creationId xmlns:a16="http://schemas.microsoft.com/office/drawing/2014/main" id="{F6A9B973-2773-700D-56CA-9B3963D03602}"/>
                </a:ext>
              </a:extLst>
            </p:cNvPr>
            <p:cNvSpPr/>
            <p:nvPr userDrawn="1"/>
          </p:nvSpPr>
          <p:spPr>
            <a:xfrm>
              <a:off x="12844345" y="465325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al 205">
              <a:extLst>
                <a:ext uri="{FF2B5EF4-FFF2-40B4-BE49-F238E27FC236}">
                  <a16:creationId xmlns:a16="http://schemas.microsoft.com/office/drawing/2014/main" id="{FA4194C2-3895-EB2E-9A3A-8BFE1F93A277}"/>
                </a:ext>
              </a:extLst>
            </p:cNvPr>
            <p:cNvSpPr/>
            <p:nvPr userDrawn="1"/>
          </p:nvSpPr>
          <p:spPr>
            <a:xfrm>
              <a:off x="12560173" y="26339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" name="Rechthoek 100">
              <a:extLst>
                <a:ext uri="{FF2B5EF4-FFF2-40B4-BE49-F238E27FC236}">
                  <a16:creationId xmlns:a16="http://schemas.microsoft.com/office/drawing/2014/main" id="{39CF5AE5-7659-7D48-D845-9D0E8028A42E}"/>
                </a:ext>
              </a:extLst>
            </p:cNvPr>
            <p:cNvSpPr/>
            <p:nvPr userDrawn="1"/>
          </p:nvSpPr>
          <p:spPr>
            <a:xfrm>
              <a:off x="12844344" y="264756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 selecteer je de afbeelding, ga je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‘Afbeeldingsindeling’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0" name="Groep 276">
              <a:extLst>
                <a:ext uri="{FF2B5EF4-FFF2-40B4-BE49-F238E27FC236}">
                  <a16:creationId xmlns:a16="http://schemas.microsoft.com/office/drawing/2014/main" id="{BEDED915-BF65-B177-408D-A6F3EA3EBDAC}"/>
                </a:ext>
              </a:extLst>
            </p:cNvPr>
            <p:cNvGrpSpPr/>
            <p:nvPr userDrawn="1"/>
          </p:nvGrpSpPr>
          <p:grpSpPr>
            <a:xfrm>
              <a:off x="12796313" y="1226983"/>
              <a:ext cx="791775" cy="406485"/>
              <a:chOff x="-3565087" y="1409294"/>
              <a:chExt cx="627469" cy="322133"/>
            </a:xfrm>
          </p:grpSpPr>
          <p:grpSp>
            <p:nvGrpSpPr>
              <p:cNvPr id="31" name="Groep 277">
                <a:extLst>
                  <a:ext uri="{FF2B5EF4-FFF2-40B4-BE49-F238E27FC236}">
                    <a16:creationId xmlns:a16="http://schemas.microsoft.com/office/drawing/2014/main" id="{CB00BC82-EF06-3614-FAE2-1E25D79289F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25" name="Vrije vorm: vorm 279">
                  <a:extLst>
                    <a:ext uri="{FF2B5EF4-FFF2-40B4-BE49-F238E27FC236}">
                      <a16:creationId xmlns:a16="http://schemas.microsoft.com/office/drawing/2014/main" id="{E1E09C1A-8B16-E3C3-A86A-DAA855BB8D99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369"/>
                  <a:endParaRPr lang="nl-NL" sz="7199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26" name="Groep 280">
                  <a:extLst>
                    <a:ext uri="{FF2B5EF4-FFF2-40B4-BE49-F238E27FC236}">
                      <a16:creationId xmlns:a16="http://schemas.microsoft.com/office/drawing/2014/main" id="{F57808C7-BD5C-4742-BAF4-16D6B934E5B0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27" name="Vrije vorm: vorm 281">
                    <a:extLst>
                      <a:ext uri="{FF2B5EF4-FFF2-40B4-BE49-F238E27FC236}">
                        <a16:creationId xmlns:a16="http://schemas.microsoft.com/office/drawing/2014/main" id="{940C358D-0780-6BED-7B27-84F463F55CE6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28" name="Vrije vorm: vorm 282">
                    <a:extLst>
                      <a:ext uri="{FF2B5EF4-FFF2-40B4-BE49-F238E27FC236}">
                        <a16:creationId xmlns:a16="http://schemas.microsoft.com/office/drawing/2014/main" id="{546AA2C6-252D-A3A6-5B16-3772D78156DA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369"/>
                    <a:endParaRPr lang="nl-NL" sz="7199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24" name="Tekstvak 278">
                <a:extLst>
                  <a:ext uri="{FF2B5EF4-FFF2-40B4-BE49-F238E27FC236}">
                    <a16:creationId xmlns:a16="http://schemas.microsoft.com/office/drawing/2014/main" id="{86603081-4385-F3BE-31E7-EDE4E8ED27A2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309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1" name="Groep 283">
              <a:extLst>
                <a:ext uri="{FF2B5EF4-FFF2-40B4-BE49-F238E27FC236}">
                  <a16:creationId xmlns:a16="http://schemas.microsoft.com/office/drawing/2014/main" id="{EB4B012D-AFD5-2F42-640A-A158FE7C2E9A}"/>
                </a:ext>
              </a:extLst>
            </p:cNvPr>
            <p:cNvGrpSpPr/>
            <p:nvPr userDrawn="1"/>
          </p:nvGrpSpPr>
          <p:grpSpPr>
            <a:xfrm>
              <a:off x="12809465" y="3774485"/>
              <a:ext cx="514284" cy="506545"/>
              <a:chOff x="12617641" y="3403239"/>
              <a:chExt cx="752963" cy="741634"/>
            </a:xfrm>
          </p:grpSpPr>
          <p:grpSp>
            <p:nvGrpSpPr>
              <p:cNvPr id="15" name="Groep 284">
                <a:extLst>
                  <a:ext uri="{FF2B5EF4-FFF2-40B4-BE49-F238E27FC236}">
                    <a16:creationId xmlns:a16="http://schemas.microsoft.com/office/drawing/2014/main" id="{64BE7A81-7220-1428-758F-FE5DA10A0747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" name="Groep 287">
                  <a:extLst>
                    <a:ext uri="{FF2B5EF4-FFF2-40B4-BE49-F238E27FC236}">
                      <a16:creationId xmlns:a16="http://schemas.microsoft.com/office/drawing/2014/main" id="{7C16F8BC-1220-B034-E92C-49DC76DC98D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5" name="Groep 294">
                    <a:extLst>
                      <a:ext uri="{FF2B5EF4-FFF2-40B4-BE49-F238E27FC236}">
                        <a16:creationId xmlns:a16="http://schemas.microsoft.com/office/drawing/2014/main" id="{4AFFFAAD-5877-9F90-B6DF-EACCDD94F44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8" name="Rechthoek 297">
                      <a:extLst>
                        <a:ext uri="{FF2B5EF4-FFF2-40B4-BE49-F238E27FC236}">
                          <a16:creationId xmlns:a16="http://schemas.microsoft.com/office/drawing/2014/main" id="{C7562971-5C63-1EB4-A446-96DBCBFBE66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" name="Rechthoek 298">
                      <a:extLst>
                        <a:ext uri="{FF2B5EF4-FFF2-40B4-BE49-F238E27FC236}">
                          <a16:creationId xmlns:a16="http://schemas.microsoft.com/office/drawing/2014/main" id="{43D84E30-87BF-797B-A11F-A7DF9B349D6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" name="Ovaal 299">
                      <a:extLst>
                        <a:ext uri="{FF2B5EF4-FFF2-40B4-BE49-F238E27FC236}">
                          <a16:creationId xmlns:a16="http://schemas.microsoft.com/office/drawing/2014/main" id="{373F3D42-F3A7-A2C1-8F2F-2D42269B4DE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6" name="Afbeelding 295">
                    <a:extLst>
                      <a:ext uri="{FF2B5EF4-FFF2-40B4-BE49-F238E27FC236}">
                        <a16:creationId xmlns:a16="http://schemas.microsoft.com/office/drawing/2014/main" id="{B4D65F01-4057-639F-CA83-11BF84B98A3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7" name="Afbeelding 296">
                    <a:extLst>
                      <a:ext uri="{FF2B5EF4-FFF2-40B4-BE49-F238E27FC236}">
                        <a16:creationId xmlns:a16="http://schemas.microsoft.com/office/drawing/2014/main" id="{5D94E859-12A6-E5DF-DE21-EB58FCA26C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oep 288">
                  <a:extLst>
                    <a:ext uri="{FF2B5EF4-FFF2-40B4-BE49-F238E27FC236}">
                      <a16:creationId xmlns:a16="http://schemas.microsoft.com/office/drawing/2014/main" id="{3B652F7C-951C-7E41-E1FA-615CD39F19E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" name="Rechthoek 292">
                    <a:extLst>
                      <a:ext uri="{FF2B5EF4-FFF2-40B4-BE49-F238E27FC236}">
                        <a16:creationId xmlns:a16="http://schemas.microsoft.com/office/drawing/2014/main" id="{AA401249-A086-455E-9C47-0CE7B2A3D9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" name="Rechthoek 293">
                    <a:extLst>
                      <a:ext uri="{FF2B5EF4-FFF2-40B4-BE49-F238E27FC236}">
                        <a16:creationId xmlns:a16="http://schemas.microsoft.com/office/drawing/2014/main" id="{2068A313-458C-F61B-9FA9-D3C9FFC7B7E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" name="Groep 289">
                  <a:extLst>
                    <a:ext uri="{FF2B5EF4-FFF2-40B4-BE49-F238E27FC236}">
                      <a16:creationId xmlns:a16="http://schemas.microsoft.com/office/drawing/2014/main" id="{BE689FE2-1781-AF34-E269-9E2935C97EC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" name="Rechthoek 290">
                    <a:extLst>
                      <a:ext uri="{FF2B5EF4-FFF2-40B4-BE49-F238E27FC236}">
                        <a16:creationId xmlns:a16="http://schemas.microsoft.com/office/drawing/2014/main" id="{645E480F-E53D-9EB1-5970-96BD26C712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" name="Rechthoek 291">
                    <a:extLst>
                      <a:ext uri="{FF2B5EF4-FFF2-40B4-BE49-F238E27FC236}">
                        <a16:creationId xmlns:a16="http://schemas.microsoft.com/office/drawing/2014/main" id="{4DBF64F6-9FD0-B53C-0D68-53E16F789E3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6" name="Rechthoek 285">
                <a:extLst>
                  <a:ext uri="{FF2B5EF4-FFF2-40B4-BE49-F238E27FC236}">
                    <a16:creationId xmlns:a16="http://schemas.microsoft.com/office/drawing/2014/main" id="{9542610A-29EF-244C-0D2D-C3657BFEA8B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7" name="Gelijkbenige driehoek 286">
                <a:extLst>
                  <a:ext uri="{FF2B5EF4-FFF2-40B4-BE49-F238E27FC236}">
                    <a16:creationId xmlns:a16="http://schemas.microsoft.com/office/drawing/2014/main" id="{DD9D8453-FCD6-0D30-0FE7-B635AE8ED16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Ovaal 300">
              <a:extLst>
                <a:ext uri="{FF2B5EF4-FFF2-40B4-BE49-F238E27FC236}">
                  <a16:creationId xmlns:a16="http://schemas.microsoft.com/office/drawing/2014/main" id="{7E10FC1E-78E2-32CA-B39C-C88DC6C69667}"/>
                </a:ext>
              </a:extLst>
            </p:cNvPr>
            <p:cNvSpPr/>
            <p:nvPr userDrawn="1"/>
          </p:nvSpPr>
          <p:spPr>
            <a:xfrm>
              <a:off x="12560173" y="18111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301">
              <a:extLst>
                <a:ext uri="{FF2B5EF4-FFF2-40B4-BE49-F238E27FC236}">
                  <a16:creationId xmlns:a16="http://schemas.microsoft.com/office/drawing/2014/main" id="{1C894EDC-EE9A-D6E6-377E-FF2AA1D3EFE0}"/>
                </a:ext>
              </a:extLst>
            </p:cNvPr>
            <p:cNvSpPr/>
            <p:nvPr userDrawn="1"/>
          </p:nvSpPr>
          <p:spPr>
            <a:xfrm>
              <a:off x="12844345" y="18111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" name="Rechthoek 302">
              <a:extLst>
                <a:ext uri="{FF2B5EF4-FFF2-40B4-BE49-F238E27FC236}">
                  <a16:creationId xmlns:a16="http://schemas.microsoft.com/office/drawing/2014/main" id="{7F1260F4-B49F-B0DE-8ECF-68E303B633C3}"/>
                </a:ext>
              </a:extLst>
            </p:cNvPr>
            <p:cNvSpPr/>
            <p:nvPr userDrawn="1"/>
          </p:nvSpPr>
          <p:spPr>
            <a:xfrm>
              <a:off x="12844345" y="2245761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uiExpand="1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7457" y="744368"/>
            <a:ext cx="10695966" cy="490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0564" y="1591900"/>
            <a:ext cx="10662860" cy="4060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Leestekst</a:t>
            </a:r>
          </a:p>
          <a:p>
            <a:pPr lvl="1"/>
            <a:r>
              <a:rPr lang="nl-NL" err="1"/>
              <a:t>Bullets</a:t>
            </a:r>
            <a:endParaRPr lang="nl-NL"/>
          </a:p>
          <a:p>
            <a:pPr lvl="2"/>
            <a:r>
              <a:rPr lang="nl-NL"/>
              <a:t>Sub-</a:t>
            </a:r>
            <a:r>
              <a:rPr lang="nl-NL" err="1"/>
              <a:t>bullets</a:t>
            </a:r>
            <a:endParaRPr lang="nl-NL"/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bullets</a:t>
            </a:r>
            <a:endParaRPr lang="nl-NL"/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</a:t>
            </a:r>
            <a:r>
              <a:rPr lang="nl-NL" err="1"/>
              <a:t>Bullets</a:t>
            </a:r>
            <a:endParaRPr lang="nl-NL"/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3" name="Tekstvak 12"/>
          <p:cNvSpPr txBox="1"/>
          <p:nvPr userDrawn="1"/>
        </p:nvSpPr>
        <p:spPr>
          <a:xfrm>
            <a:off x="0" y="-912789"/>
            <a:ext cx="12190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 template</a:t>
            </a:r>
          </a:p>
        </p:txBody>
      </p:sp>
      <p:sp>
        <p:nvSpPr>
          <p:cNvPr id="70" name="Tijdelijke aanduiding voor datum 3">
            <a:extLst>
              <a:ext uri="{FF2B5EF4-FFF2-40B4-BE49-F238E27FC236}">
                <a16:creationId xmlns:a16="http://schemas.microsoft.com/office/drawing/2014/main" id="{E4C52703-4F45-415B-907E-56F925818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0121" y="6423448"/>
            <a:ext cx="859892" cy="169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3D7E185-0B6B-47B0-ABB8-13163307590F}" type="datetime1">
              <a:rPr lang="nl-NL" smtClean="0"/>
              <a:t>15-09-2023</a:t>
            </a:fld>
            <a:endParaRPr lang="nl-NL"/>
          </a:p>
        </p:txBody>
      </p:sp>
      <p:sp>
        <p:nvSpPr>
          <p:cNvPr id="71" name="Tijdelijke aanduiding voor voettekst 4">
            <a:extLst>
              <a:ext uri="{FF2B5EF4-FFF2-40B4-BE49-F238E27FC236}">
                <a16:creationId xmlns:a16="http://schemas.microsoft.com/office/drawing/2014/main" id="{9ED1664A-2F2F-4ED9-AE0D-98D77217E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6966" y="6423448"/>
            <a:ext cx="4028241" cy="169500"/>
          </a:xfrm>
          <a:prstGeom prst="rect">
            <a:avLst/>
          </a:prstGeom>
        </p:spPr>
        <p:txBody>
          <a:bodyPr vert="horz" lIns="36000" tIns="45720" rIns="91440" bIns="45720" rtlCol="0" anchor="ctr">
            <a:noAutofit/>
          </a:bodyPr>
          <a:lstStyle>
            <a:lvl1pPr algn="l">
              <a:defRPr sz="11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2" name="Tijdelijke aanduiding voor dianummer 5">
            <a:extLst>
              <a:ext uri="{FF2B5EF4-FFF2-40B4-BE49-F238E27FC236}">
                <a16:creationId xmlns:a16="http://schemas.microsoft.com/office/drawing/2014/main" id="{603D6E1B-0044-4582-8A38-1259DF898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000" y="6423448"/>
            <a:ext cx="249096" cy="169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1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74" name="INSTRUCTIE">
            <a:extLst>
              <a:ext uri="{FF2B5EF4-FFF2-40B4-BE49-F238E27FC236}">
                <a16:creationId xmlns:a16="http://schemas.microsoft.com/office/drawing/2014/main" id="{4B22621B-C562-49A0-8B94-82CB8ADE4AFF}"/>
              </a:ext>
            </a:extLst>
          </p:cNvPr>
          <p:cNvGrpSpPr/>
          <p:nvPr userDrawn="1"/>
        </p:nvGrpSpPr>
        <p:grpSpPr>
          <a:xfrm>
            <a:off x="5845" y="7033212"/>
            <a:ext cx="3995480" cy="1728407"/>
            <a:chOff x="5846" y="7033211"/>
            <a:chExt cx="3996000" cy="1728407"/>
          </a:xfrm>
        </p:grpSpPr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620A50C9-E34F-40C2-807B-D4EBA1DCD3F6}"/>
                </a:ext>
              </a:extLst>
            </p:cNvPr>
            <p:cNvSpPr/>
            <p:nvPr userDrawn="1"/>
          </p:nvSpPr>
          <p:spPr>
            <a:xfrm>
              <a:off x="5846" y="7033211"/>
              <a:ext cx="3996000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F1D4AB13-1199-488A-9886-CB8CAD506A3E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F667B9E4-D7D2-48CA-880F-C8FCE00B28AF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72F25A40-254D-4B74-A73F-2313FDA40CE8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27143E82-5178-40C7-9104-C381B1BB13ED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B9AE50FD-6C4C-4D13-B11A-BA7739157016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F89F53FC-A57C-4278-B7B0-F8EC3A39EE46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83" name="Rechthoek met één afgeknipte en afgeronde hoek 47">
                  <a:extLst>
                    <a:ext uri="{FF2B5EF4-FFF2-40B4-BE49-F238E27FC236}">
                      <a16:creationId xmlns:a16="http://schemas.microsoft.com/office/drawing/2014/main" id="{12E38F7E-1ACE-4D64-9BFB-C7C87EE1275A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hthoekige driehoek 83">
                  <a:extLst>
                    <a:ext uri="{FF2B5EF4-FFF2-40B4-BE49-F238E27FC236}">
                      <a16:creationId xmlns:a16="http://schemas.microsoft.com/office/drawing/2014/main" id="{4C93543B-071E-4B5A-A1B5-5A9B5664C32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4C5EFC28-8015-4971-AAAD-B67DCD6F21E5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7318D0AA-D464-48A7-A263-4C0CD91F75DE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309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A248BE25-AD2F-44F5-B529-C1D22D11ED9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CB4D20F-2123-412D-9100-C81631A77742}"/>
              </a:ext>
            </a:extLst>
          </p:cNvPr>
          <p:cNvGrpSpPr/>
          <p:nvPr userDrawn="1"/>
        </p:nvGrpSpPr>
        <p:grpSpPr>
          <a:xfrm>
            <a:off x="5845" y="8724207"/>
            <a:ext cx="3995480" cy="2520000"/>
            <a:chOff x="8458200" y="7033211"/>
            <a:chExt cx="3996000" cy="2520000"/>
          </a:xfrm>
        </p:grpSpPr>
        <p:sp>
          <p:nvSpPr>
            <p:cNvPr id="22" name="Rechthoek 74">
              <a:extLst>
                <a:ext uri="{FF2B5EF4-FFF2-40B4-BE49-F238E27FC236}">
                  <a16:creationId xmlns:a16="http://schemas.microsoft.com/office/drawing/2014/main" id="{FC9894CA-0082-4D3A-AA69-73B6F4BC300F}"/>
                </a:ext>
              </a:extLst>
            </p:cNvPr>
            <p:cNvSpPr/>
            <p:nvPr userDrawn="1"/>
          </p:nvSpPr>
          <p:spPr>
            <a:xfrm>
              <a:off x="8458200" y="7033211"/>
              <a:ext cx="3996000" cy="25200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Animaties toevoegen aan objecten/iconen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D2B8A4-B051-4A9B-84BD-B544B92E49C8}"/>
                </a:ext>
              </a:extLst>
            </p:cNvPr>
            <p:cNvGrpSpPr/>
            <p:nvPr userDrawn="1"/>
          </p:nvGrpSpPr>
          <p:grpSpPr>
            <a:xfrm>
              <a:off x="8640778" y="7467831"/>
              <a:ext cx="3575428" cy="298441"/>
              <a:chOff x="8640778" y="7467831"/>
              <a:chExt cx="3575428" cy="298441"/>
            </a:xfrm>
          </p:grpSpPr>
          <p:sp>
            <p:nvSpPr>
              <p:cNvPr id="23" name="Ovaal 75">
                <a:extLst>
                  <a:ext uri="{FF2B5EF4-FFF2-40B4-BE49-F238E27FC236}">
                    <a16:creationId xmlns:a16="http://schemas.microsoft.com/office/drawing/2014/main" id="{5C89FC19-609A-4A7A-A08E-23B47B3FEFDB}"/>
                  </a:ext>
                </a:extLst>
              </p:cNvPr>
              <p:cNvSpPr/>
              <p:nvPr userDrawn="1"/>
            </p:nvSpPr>
            <p:spPr>
              <a:xfrm>
                <a:off x="8640778" y="7467831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4" name="Rechthoek 76">
                <a:extLst>
                  <a:ext uri="{FF2B5EF4-FFF2-40B4-BE49-F238E27FC236}">
                    <a16:creationId xmlns:a16="http://schemas.microsoft.com/office/drawing/2014/main" id="{C6D8896C-BF36-4C71-9404-C05E9394C3E7}"/>
                  </a:ext>
                </a:extLst>
              </p:cNvPr>
              <p:cNvSpPr/>
              <p:nvPr userDrawn="1"/>
            </p:nvSpPr>
            <p:spPr>
              <a:xfrm>
                <a:off x="8924950" y="7467831"/>
                <a:ext cx="3291256" cy="29844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object met de animatie die gekopieerd moet worden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6B4E49-F266-43D8-BB0E-30D94FFCE1A2}"/>
                </a:ext>
              </a:extLst>
            </p:cNvPr>
            <p:cNvGrpSpPr/>
            <p:nvPr userDrawn="1"/>
          </p:nvGrpSpPr>
          <p:grpSpPr>
            <a:xfrm>
              <a:off x="8640778" y="8604159"/>
              <a:ext cx="3713782" cy="314917"/>
              <a:chOff x="8640778" y="8633236"/>
              <a:chExt cx="3713782" cy="314917"/>
            </a:xfrm>
          </p:grpSpPr>
          <p:sp>
            <p:nvSpPr>
              <p:cNvPr id="27" name="Ovaal 77">
                <a:extLst>
                  <a:ext uri="{FF2B5EF4-FFF2-40B4-BE49-F238E27FC236}">
                    <a16:creationId xmlns:a16="http://schemas.microsoft.com/office/drawing/2014/main" id="{2C9FC4FA-919E-4C8F-9139-AB61D5359D5C}"/>
                  </a:ext>
                </a:extLst>
              </p:cNvPr>
              <p:cNvSpPr/>
              <p:nvPr/>
            </p:nvSpPr>
            <p:spPr>
              <a:xfrm>
                <a:off x="8640778" y="8633236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8" name="Rechthoek 78">
                <a:extLst>
                  <a:ext uri="{FF2B5EF4-FFF2-40B4-BE49-F238E27FC236}">
                    <a16:creationId xmlns:a16="http://schemas.microsoft.com/office/drawing/2014/main" id="{8D92F4B9-451A-4E67-97D3-10305C886737}"/>
                  </a:ext>
                </a:extLst>
              </p:cNvPr>
              <p:cNvSpPr/>
              <p:nvPr/>
            </p:nvSpPr>
            <p:spPr>
              <a:xfrm>
                <a:off x="8924950" y="8633236"/>
                <a:ext cx="3429610" cy="31491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30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object om automatisch de gekopieerde animatie te plakken.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8EE5D2-A61E-4D16-A03C-E67AFD78112E}"/>
                </a:ext>
              </a:extLst>
            </p:cNvPr>
            <p:cNvGrpSpPr/>
            <p:nvPr userDrawn="1"/>
          </p:nvGrpSpPr>
          <p:grpSpPr>
            <a:xfrm>
              <a:off x="8640778" y="7905792"/>
              <a:ext cx="3575428" cy="314917"/>
              <a:chOff x="8640778" y="7885975"/>
              <a:chExt cx="3575428" cy="314917"/>
            </a:xfrm>
          </p:grpSpPr>
          <p:sp>
            <p:nvSpPr>
              <p:cNvPr id="25" name="Ovaal 77">
                <a:extLst>
                  <a:ext uri="{FF2B5EF4-FFF2-40B4-BE49-F238E27FC236}">
                    <a16:creationId xmlns:a16="http://schemas.microsoft.com/office/drawing/2014/main" id="{73FE0CAD-11DB-424F-95A3-32C493B1C823}"/>
                  </a:ext>
                </a:extLst>
              </p:cNvPr>
              <p:cNvSpPr/>
              <p:nvPr userDrawn="1"/>
            </p:nvSpPr>
            <p:spPr>
              <a:xfrm>
                <a:off x="8640778" y="788597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6" name="Rechthoek 78">
                <a:extLst>
                  <a:ext uri="{FF2B5EF4-FFF2-40B4-BE49-F238E27FC236}">
                    <a16:creationId xmlns:a16="http://schemas.microsoft.com/office/drawing/2014/main" id="{96D1ED54-9AE9-45DD-A991-F8E1A4EB164B}"/>
                  </a:ext>
                </a:extLst>
              </p:cNvPr>
              <p:cNvSpPr/>
              <p:nvPr userDrawn="1"/>
            </p:nvSpPr>
            <p:spPr>
              <a:xfrm>
                <a:off x="8924950" y="7885975"/>
                <a:ext cx="3291256" cy="31491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nl-NL" sz="1200" ker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Ga naar de tab </a:t>
                </a:r>
                <a:r>
                  <a:rPr lang="nl-NL" sz="1200" b="1" ker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'animaties'</a:t>
                </a:r>
                <a:r>
                  <a:rPr lang="nl-NL" sz="1200" ker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en in </a:t>
                </a:r>
                <a:r>
                  <a:rPr lang="nl-NL" sz="1200" b="1" ker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'geavanceerde animaties' </a:t>
                </a:r>
                <a:r>
                  <a:rPr lang="nl-NL" sz="1200" ker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klik op </a:t>
                </a:r>
                <a:r>
                  <a:rPr lang="nl-NL" sz="1200" b="1" ker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‘animatie kopiëren/plakken'</a:t>
                </a:r>
              </a:p>
            </p:txBody>
          </p:sp>
        </p:grpSp>
        <p:sp>
          <p:nvSpPr>
            <p:cNvPr id="30" name="Rechthoek 78">
              <a:extLst>
                <a:ext uri="{FF2B5EF4-FFF2-40B4-BE49-F238E27FC236}">
                  <a16:creationId xmlns:a16="http://schemas.microsoft.com/office/drawing/2014/main" id="{A5FDE66B-64F1-4AFF-9B32-38B1F97E562A}"/>
                </a:ext>
              </a:extLst>
            </p:cNvPr>
            <p:cNvSpPr/>
            <p:nvPr userDrawn="1"/>
          </p:nvSpPr>
          <p:spPr>
            <a:xfrm>
              <a:off x="8640778" y="9047956"/>
              <a:ext cx="3713782" cy="4188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309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200" b="1" ker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Tip: </a:t>
              </a:r>
              <a:r>
                <a:rPr lang="nl-NL" sz="1200" b="0" ker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Wanneer je </a:t>
              </a:r>
              <a:r>
                <a:rPr lang="nl-NL" sz="1200" b="1" ker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‘animatie kopiëren/plakken’ </a:t>
              </a:r>
              <a:r>
                <a:rPr lang="nl-NL" sz="1200" b="0" ker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twee keer aanklikt, kan je de animatie op meerdere objecten plakken.</a:t>
              </a:r>
            </a:p>
          </p:txBody>
        </p:sp>
        <p:pic>
          <p:nvPicPr>
            <p:cNvPr id="35" name="Afbeelding 2">
              <a:extLst>
                <a:ext uri="{FF2B5EF4-FFF2-40B4-BE49-F238E27FC236}">
                  <a16:creationId xmlns:a16="http://schemas.microsoft.com/office/drawing/2014/main" id="{366F86BB-9E3B-4580-838E-6E0169D34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/>
            <a:stretch>
              <a:fillRect/>
            </a:stretch>
          </p:blipFill>
          <p:spPr>
            <a:xfrm>
              <a:off x="8924951" y="8264965"/>
              <a:ext cx="1863700" cy="22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997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4" r:id="rId33"/>
    <p:sldLayoutId id="2147483695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tabLst>
          <a:tab pos="1255587" algn="l"/>
        </a:tabLst>
        <a:defRPr sz="3000" b="0" kern="1200" cap="none" baseline="0">
          <a:solidFill>
            <a:schemeClr val="accent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j-cs"/>
        </a:defRPr>
      </a:lvl1pPr>
    </p:titleStyle>
    <p:bodyStyle>
      <a:lvl1pPr marL="0" indent="0" algn="l" defTabSz="719066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Segoe UI Light" panose="020B0502040204020203" pitchFamily="34" charset="0"/>
        <a:buNone/>
        <a:defRPr sz="1600" kern="1200">
          <a:solidFill>
            <a:srgbClr val="3C3A3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285721" indent="-285721" algn="l" defTabSz="71906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Source Sans Pro" panose="020B0503030403020204" pitchFamily="34" charset="0"/>
        <a:buChar char="—"/>
        <a:defRPr sz="1600" i="0" kern="1200">
          <a:solidFill>
            <a:srgbClr val="3C3A3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549220" indent="-285721" algn="l" defTabSz="71906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/>
        </a:buClr>
        <a:buSzPct val="100000"/>
        <a:buFont typeface="Source Sans Pro" panose="020B0503030403020204" pitchFamily="34" charset="0"/>
        <a:buChar char="—"/>
        <a:defRPr sz="1400" i="0" kern="1200">
          <a:solidFill>
            <a:srgbClr val="3C3A3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0" indent="0" algn="l" defTabSz="71906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100" b="0" kern="1200" cap="none" spc="30" baseline="0">
          <a:solidFill>
            <a:srgbClr val="3C3A34"/>
          </a:solidFill>
          <a:latin typeface="Source Sans Pro" panose="020B0503030403020204" pitchFamily="34" charset="0"/>
          <a:ea typeface="Source Sans Pro" panose="020B0503030403020204" pitchFamily="34" charset="0"/>
          <a:cs typeface="Calibri" panose="020F0502020204030204" pitchFamily="34" charset="0"/>
        </a:defRPr>
      </a:lvl4pPr>
      <a:lvl5pPr marL="263499" indent="-263499" algn="l" defTabSz="71906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/>
        </a:buClr>
        <a:buFont typeface="+mj-lt"/>
        <a:buAutoNum type="arabicPeriod"/>
        <a:defRPr sz="1600" i="0" kern="1200">
          <a:solidFill>
            <a:srgbClr val="3C3A34"/>
          </a:solidFill>
          <a:latin typeface="Source Sans Pro" panose="020B0503030403020204" pitchFamily="34" charset="0"/>
          <a:ea typeface="Source Sans Pro Light" panose="020B0403030403020204" pitchFamily="34" charset="0"/>
          <a:cs typeface="+mn-cs"/>
        </a:defRPr>
      </a:lvl5pPr>
      <a:lvl6pPr marL="266673" indent="-266673" algn="l" defTabSz="91430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/>
        </a:buClr>
        <a:buFont typeface="+mj-lt"/>
        <a:buAutoNum type="alphaLcPeriod"/>
        <a:defRPr sz="1600" b="0" i="0" kern="1200">
          <a:solidFill>
            <a:srgbClr val="3C3A34"/>
          </a:solidFill>
          <a:latin typeface="Source Sans Pro" panose="020B0503030403020204" pitchFamily="34" charset="0"/>
          <a:ea typeface="+mn-ea"/>
          <a:cs typeface="+mn-cs"/>
        </a:defRPr>
      </a:lvl6pPr>
      <a:lvl7pPr marL="549220" indent="-285721" algn="l" defTabSz="91430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/>
        </a:buClr>
        <a:buFont typeface="Source Sans Pro" panose="020B0503030403020204" pitchFamily="34" charset="0"/>
        <a:buChar char="—"/>
        <a:defRPr sz="1400" b="0" i="0" kern="1200">
          <a:solidFill>
            <a:srgbClr val="3C3A34"/>
          </a:solidFill>
          <a:latin typeface="Source Sans Pro" panose="020B0503030403020204" pitchFamily="34" charset="0"/>
          <a:ea typeface="+mn-ea"/>
          <a:cs typeface="+mn-cs"/>
        </a:defRPr>
      </a:lvl7pPr>
      <a:lvl8pPr marL="0" indent="0" algn="l" defTabSz="91430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i="1" kern="1200">
          <a:solidFill>
            <a:srgbClr val="3C3A34"/>
          </a:solidFill>
          <a:latin typeface="Source Sans Pro" panose="020B0503030403020204" pitchFamily="34" charset="0"/>
          <a:ea typeface="+mn-ea"/>
          <a:cs typeface="+mn-cs"/>
        </a:defRPr>
      </a:lvl8pPr>
      <a:lvl9pPr marL="0" indent="0" algn="l" defTabSz="91430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100" b="0" kern="1200">
          <a:solidFill>
            <a:srgbClr val="3C3A3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9pPr>
    </p:bodyStyle>
    <p:otherStyle>
      <a:defPPr>
        <a:defRPr lang="nl-NL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776">
          <p15:clr>
            <a:srgbClr val="F26B43"/>
          </p15:clr>
        </p15:guide>
        <p15:guide id="3" orient="horz" pos="1002">
          <p15:clr>
            <a:srgbClr val="F26B43"/>
          </p15:clr>
        </p15:guide>
        <p15:guide id="5" orient="horz" pos="3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ECBC23-FD35-DCC0-EF8F-146B19B7A4B9}"/>
              </a:ext>
            </a:extLst>
          </p:cNvPr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D89269-CC53-8F0F-67A7-372C96F1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ZiRA</a:t>
            </a:r>
            <a:r>
              <a:rPr lang="nl-NL" dirty="0"/>
              <a:t> </a:t>
            </a:r>
            <a:r>
              <a:rPr lang="nl-NL" dirty="0" err="1"/>
              <a:t>models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ZiRA versie 1.2 </a:t>
            </a:r>
            <a:br>
              <a:rPr lang="nl-NL" dirty="0"/>
            </a:br>
            <a:r>
              <a:rPr lang="nl-NL" sz="2000" dirty="0"/>
              <a:t>(EN-versie)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12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63;p10">
            <a:extLst>
              <a:ext uri="{FF2B5EF4-FFF2-40B4-BE49-F238E27FC236}">
                <a16:creationId xmlns:a16="http://schemas.microsoft.com/office/drawing/2014/main" id="{26ABA701-2783-F508-395F-117EF6ED6035}"/>
              </a:ext>
            </a:extLst>
          </p:cNvPr>
          <p:cNvSpPr/>
          <p:nvPr/>
        </p:nvSpPr>
        <p:spPr>
          <a:xfrm>
            <a:off x="2895514" y="3636960"/>
            <a:ext cx="7156216" cy="1223810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rgbClr val="F7D0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94;p10">
            <a:extLst>
              <a:ext uri="{FF2B5EF4-FFF2-40B4-BE49-F238E27FC236}">
                <a16:creationId xmlns:a16="http://schemas.microsoft.com/office/drawing/2014/main" id="{3F7DDB15-F71B-7B30-E1F2-2835E966CDCD}"/>
              </a:ext>
            </a:extLst>
          </p:cNvPr>
          <p:cNvSpPr/>
          <p:nvPr/>
        </p:nvSpPr>
        <p:spPr>
          <a:xfrm>
            <a:off x="7760751" y="3125195"/>
            <a:ext cx="996748" cy="286215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65;p10">
            <a:extLst>
              <a:ext uri="{FF2B5EF4-FFF2-40B4-BE49-F238E27FC236}">
                <a16:creationId xmlns:a16="http://schemas.microsoft.com/office/drawing/2014/main" id="{7338B209-2ADD-B967-9490-C7D9275D00AC}"/>
              </a:ext>
            </a:extLst>
          </p:cNvPr>
          <p:cNvSpPr/>
          <p:nvPr/>
        </p:nvSpPr>
        <p:spPr>
          <a:xfrm>
            <a:off x="2895514" y="2253163"/>
            <a:ext cx="3550690" cy="1343685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rgbClr val="F7D0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2895514" y="3636960"/>
            <a:ext cx="7156216" cy="1223810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</a:pPr>
            <a:endParaRPr lang="en-US" sz="1100" b="1" dirty="0">
              <a:solidFill>
                <a:schemeClr val="accent6">
                  <a:lumMod val="50000"/>
                </a:schemeClr>
              </a:solidFill>
              <a:latin typeface="+mn-lt"/>
              <a:cs typeface="Calibri"/>
              <a:sym typeface="Calibri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6505287" y="2253163"/>
            <a:ext cx="3546443" cy="1341212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rgbClr val="F7D0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2898158" y="1497749"/>
            <a:ext cx="7153572" cy="722041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rgbClr val="F7D0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2895514" y="4891668"/>
            <a:ext cx="7156216" cy="630973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rgbClr val="F7D0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10113042" y="1172505"/>
            <a:ext cx="1714022" cy="4355016"/>
          </a:xfrm>
          <a:custGeom>
            <a:avLst/>
            <a:gdLst/>
            <a:ahLst/>
            <a:cxnLst/>
            <a:rect l="l" t="t" r="r" b="b"/>
            <a:pathLst>
              <a:path w="3305" h="12575" extrusionOk="0">
                <a:moveTo>
                  <a:pt x="1652" y="12574"/>
                </a:moveTo>
                <a:lnTo>
                  <a:pt x="0" y="12574"/>
                </a:lnTo>
                <a:lnTo>
                  <a:pt x="0" y="0"/>
                </a:lnTo>
                <a:lnTo>
                  <a:pt x="3304" y="0"/>
                </a:lnTo>
                <a:lnTo>
                  <a:pt x="3304" y="12574"/>
                </a:lnTo>
                <a:lnTo>
                  <a:pt x="1652" y="12574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869089" y="370778"/>
            <a:ext cx="10957975" cy="775707"/>
          </a:xfrm>
          <a:custGeom>
            <a:avLst/>
            <a:gdLst/>
            <a:ahLst/>
            <a:cxnLst/>
            <a:rect l="l" t="t" r="r" b="b"/>
            <a:pathLst>
              <a:path w="20358" h="2238" extrusionOk="0">
                <a:moveTo>
                  <a:pt x="10179" y="2237"/>
                </a:moveTo>
                <a:lnTo>
                  <a:pt x="0" y="2237"/>
                </a:lnTo>
                <a:lnTo>
                  <a:pt x="0" y="0"/>
                </a:lnTo>
                <a:lnTo>
                  <a:pt x="20357" y="0"/>
                </a:lnTo>
                <a:lnTo>
                  <a:pt x="20357" y="2237"/>
                </a:lnTo>
                <a:lnTo>
                  <a:pt x="10179" y="2237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869089" y="1172505"/>
            <a:ext cx="1968716" cy="4355016"/>
          </a:xfrm>
          <a:custGeom>
            <a:avLst/>
            <a:gdLst/>
            <a:ahLst/>
            <a:cxnLst/>
            <a:rect l="l" t="t" r="r" b="b"/>
            <a:pathLst>
              <a:path w="3359" h="12575" extrusionOk="0">
                <a:moveTo>
                  <a:pt x="1679" y="12574"/>
                </a:moveTo>
                <a:lnTo>
                  <a:pt x="0" y="12574"/>
                </a:lnTo>
                <a:lnTo>
                  <a:pt x="0" y="0"/>
                </a:lnTo>
                <a:lnTo>
                  <a:pt x="3358" y="0"/>
                </a:lnTo>
                <a:lnTo>
                  <a:pt x="3358" y="12574"/>
                </a:lnTo>
                <a:lnTo>
                  <a:pt x="1679" y="12574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1382211" y="728295"/>
            <a:ext cx="1054850" cy="297598"/>
          </a:xfrm>
          <a:custGeom>
            <a:avLst/>
            <a:gdLst/>
            <a:ahLst/>
            <a:cxnLst/>
            <a:rect l="l" t="t" r="r" b="b"/>
            <a:pathLst>
              <a:path w="2655" h="854" extrusionOk="0">
                <a:moveTo>
                  <a:pt x="1327" y="853"/>
                </a:moveTo>
                <a:lnTo>
                  <a:pt x="0" y="853"/>
                </a:lnTo>
                <a:lnTo>
                  <a:pt x="0" y="0"/>
                </a:lnTo>
                <a:lnTo>
                  <a:pt x="2654" y="0"/>
                </a:lnTo>
                <a:lnTo>
                  <a:pt x="2654" y="853"/>
                </a:lnTo>
                <a:lnTo>
                  <a:pt x="1327" y="853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1293118" y="1510758"/>
            <a:ext cx="1296875" cy="297598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1293118" y="2180761"/>
            <a:ext cx="1296875" cy="297598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1293118" y="2852389"/>
            <a:ext cx="1296875" cy="295972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1293118" y="3520766"/>
            <a:ext cx="1296875" cy="297598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1293118" y="4190768"/>
            <a:ext cx="1296875" cy="294345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1293118" y="4860771"/>
            <a:ext cx="1296875" cy="295972"/>
          </a:xfrm>
          <a:custGeom>
            <a:avLst/>
            <a:gdLst/>
            <a:ahLst/>
            <a:cxnLst/>
            <a:rect l="l" t="t" r="r" b="b"/>
            <a:pathLst>
              <a:path w="2509" h="855" extrusionOk="0">
                <a:moveTo>
                  <a:pt x="1254" y="854"/>
                </a:moveTo>
                <a:lnTo>
                  <a:pt x="0" y="854"/>
                </a:lnTo>
                <a:lnTo>
                  <a:pt x="0" y="0"/>
                </a:lnTo>
                <a:lnTo>
                  <a:pt x="2508" y="0"/>
                </a:lnTo>
                <a:lnTo>
                  <a:pt x="2508" y="854"/>
                </a:lnTo>
                <a:lnTo>
                  <a:pt x="1254" y="854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10401032" y="1730678"/>
            <a:ext cx="1183728" cy="297598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10401032" y="2627971"/>
            <a:ext cx="1183728" cy="295972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10401032" y="3745184"/>
            <a:ext cx="1183728" cy="294345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10401032" y="4826046"/>
            <a:ext cx="1183728" cy="295972"/>
          </a:xfrm>
          <a:custGeom>
            <a:avLst/>
            <a:gdLst/>
            <a:ahLst/>
            <a:cxnLst/>
            <a:rect l="l" t="t" r="r" b="b"/>
            <a:pathLst>
              <a:path w="2509" h="855" extrusionOk="0">
                <a:moveTo>
                  <a:pt x="1254" y="854"/>
                </a:moveTo>
                <a:lnTo>
                  <a:pt x="0" y="854"/>
                </a:lnTo>
                <a:lnTo>
                  <a:pt x="0" y="0"/>
                </a:lnTo>
                <a:lnTo>
                  <a:pt x="2508" y="0"/>
                </a:lnTo>
                <a:lnTo>
                  <a:pt x="2508" y="854"/>
                </a:lnTo>
                <a:lnTo>
                  <a:pt x="1254" y="854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2861009" y="728744"/>
            <a:ext cx="1054848" cy="302477"/>
          </a:xfrm>
          <a:custGeom>
            <a:avLst/>
            <a:gdLst/>
            <a:ahLst/>
            <a:cxnLst/>
            <a:rect l="l" t="t" r="r" b="b"/>
            <a:pathLst>
              <a:path w="2654" h="867" extrusionOk="0">
                <a:moveTo>
                  <a:pt x="1327" y="866"/>
                </a:moveTo>
                <a:lnTo>
                  <a:pt x="0" y="866"/>
                </a:lnTo>
                <a:lnTo>
                  <a:pt x="0" y="0"/>
                </a:lnTo>
                <a:lnTo>
                  <a:pt x="2653" y="0"/>
                </a:lnTo>
                <a:lnTo>
                  <a:pt x="2653" y="866"/>
                </a:lnTo>
                <a:lnTo>
                  <a:pt x="1327" y="866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5827660" y="717163"/>
            <a:ext cx="1054850" cy="302477"/>
          </a:xfrm>
          <a:custGeom>
            <a:avLst/>
            <a:gdLst/>
            <a:ahLst/>
            <a:cxnLst/>
            <a:rect l="l" t="t" r="r" b="b"/>
            <a:pathLst>
              <a:path w="2654" h="867" extrusionOk="0">
                <a:moveTo>
                  <a:pt x="1327" y="866"/>
                </a:moveTo>
                <a:lnTo>
                  <a:pt x="0" y="866"/>
                </a:lnTo>
                <a:lnTo>
                  <a:pt x="0" y="0"/>
                </a:lnTo>
                <a:lnTo>
                  <a:pt x="2653" y="0"/>
                </a:lnTo>
                <a:lnTo>
                  <a:pt x="2653" y="866"/>
                </a:lnTo>
                <a:lnTo>
                  <a:pt x="1327" y="866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7325869" y="718343"/>
            <a:ext cx="1056717" cy="302477"/>
          </a:xfrm>
          <a:custGeom>
            <a:avLst/>
            <a:gdLst/>
            <a:ahLst/>
            <a:cxnLst/>
            <a:rect l="l" t="t" r="r" b="b"/>
            <a:pathLst>
              <a:path w="2654" h="867" extrusionOk="0">
                <a:moveTo>
                  <a:pt x="1326" y="866"/>
                </a:moveTo>
                <a:lnTo>
                  <a:pt x="0" y="866"/>
                </a:lnTo>
                <a:lnTo>
                  <a:pt x="0" y="0"/>
                </a:lnTo>
                <a:lnTo>
                  <a:pt x="2653" y="0"/>
                </a:lnTo>
                <a:lnTo>
                  <a:pt x="2653" y="866"/>
                </a:lnTo>
                <a:lnTo>
                  <a:pt x="1326" y="866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4420101" y="714645"/>
            <a:ext cx="1054848" cy="302477"/>
          </a:xfrm>
          <a:custGeom>
            <a:avLst/>
            <a:gdLst/>
            <a:ahLst/>
            <a:cxnLst/>
            <a:rect l="l" t="t" r="r" b="b"/>
            <a:pathLst>
              <a:path w="2655" h="867" extrusionOk="0">
                <a:moveTo>
                  <a:pt x="1327" y="866"/>
                </a:moveTo>
                <a:lnTo>
                  <a:pt x="0" y="866"/>
                </a:lnTo>
                <a:lnTo>
                  <a:pt x="0" y="0"/>
                </a:lnTo>
                <a:lnTo>
                  <a:pt x="2654" y="0"/>
                </a:lnTo>
                <a:lnTo>
                  <a:pt x="2654" y="866"/>
                </a:lnTo>
                <a:lnTo>
                  <a:pt x="1327" y="866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8857800" y="728744"/>
            <a:ext cx="1056717" cy="302477"/>
          </a:xfrm>
          <a:custGeom>
            <a:avLst/>
            <a:gdLst/>
            <a:ahLst/>
            <a:cxnLst/>
            <a:rect l="l" t="t" r="r" b="b"/>
            <a:pathLst>
              <a:path w="2654" h="867" extrusionOk="0">
                <a:moveTo>
                  <a:pt x="1327" y="866"/>
                </a:moveTo>
                <a:lnTo>
                  <a:pt x="0" y="866"/>
                </a:lnTo>
                <a:lnTo>
                  <a:pt x="0" y="0"/>
                </a:lnTo>
                <a:lnTo>
                  <a:pt x="2653" y="0"/>
                </a:lnTo>
                <a:lnTo>
                  <a:pt x="2653" y="866"/>
                </a:lnTo>
                <a:lnTo>
                  <a:pt x="1327" y="866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10376359" y="728295"/>
            <a:ext cx="1054850" cy="302477"/>
          </a:xfrm>
          <a:custGeom>
            <a:avLst/>
            <a:gdLst/>
            <a:ahLst/>
            <a:cxnLst/>
            <a:rect l="l" t="t" r="r" b="b"/>
            <a:pathLst>
              <a:path w="2654" h="867" extrusionOk="0">
                <a:moveTo>
                  <a:pt x="1326" y="866"/>
                </a:moveTo>
                <a:lnTo>
                  <a:pt x="0" y="866"/>
                </a:lnTo>
                <a:lnTo>
                  <a:pt x="0" y="0"/>
                </a:lnTo>
                <a:lnTo>
                  <a:pt x="2653" y="0"/>
                </a:lnTo>
                <a:lnTo>
                  <a:pt x="2653" y="866"/>
                </a:lnTo>
                <a:lnTo>
                  <a:pt x="1326" y="866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10"/>
          <p:cNvSpPr txBox="1"/>
          <p:nvPr/>
        </p:nvSpPr>
        <p:spPr>
          <a:xfrm>
            <a:off x="103517" y="0"/>
            <a:ext cx="5619790" cy="21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3000"/>
              </a:lnSpc>
              <a:buSzPts val="1935"/>
              <a:buFont typeface="Times New Roman"/>
              <a:buNone/>
              <a:defRPr sz="2800">
                <a:solidFill>
                  <a:srgbClr val="F18700"/>
                </a:solidFill>
                <a:latin typeface="+mj-lt"/>
                <a:ea typeface="Calibri"/>
                <a:cs typeface="Calibri"/>
              </a:defRPr>
            </a:lvl1pPr>
          </a:lstStyle>
          <a:p>
            <a:r>
              <a:rPr lang="nl-NL" dirty="0">
                <a:sym typeface="Calibri"/>
              </a:rPr>
              <a:t>Business </a:t>
            </a:r>
            <a:r>
              <a:rPr lang="nl-NL" dirty="0" err="1">
                <a:sym typeface="Calibri"/>
              </a:rPr>
              <a:t>Function</a:t>
            </a:r>
            <a:r>
              <a:rPr lang="nl-NL" dirty="0">
                <a:sym typeface="Calibri"/>
              </a:rPr>
              <a:t> Model</a:t>
            </a:r>
            <a:endParaRPr dirty="0"/>
          </a:p>
        </p:txBody>
      </p:sp>
      <p:sp>
        <p:nvSpPr>
          <p:cNvPr id="789" name="Google Shape;789;p10"/>
          <p:cNvSpPr/>
          <p:nvPr/>
        </p:nvSpPr>
        <p:spPr>
          <a:xfrm>
            <a:off x="5977049" y="5118164"/>
            <a:ext cx="996749" cy="303123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49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49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638757" y="5119594"/>
            <a:ext cx="999501" cy="315547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4225148" y="5129034"/>
            <a:ext cx="1174735" cy="321955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49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49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79509" y="1753348"/>
            <a:ext cx="2087115" cy="370354"/>
          </a:xfrm>
          <a:custGeom>
            <a:avLst/>
            <a:gdLst/>
            <a:ahLst/>
            <a:cxnLst/>
            <a:rect l="l" t="t" r="r" b="b"/>
            <a:pathLst>
              <a:path w="3557" h="826" extrusionOk="0">
                <a:moveTo>
                  <a:pt x="1778" y="825"/>
                </a:moveTo>
                <a:lnTo>
                  <a:pt x="0" y="825"/>
                </a:lnTo>
                <a:lnTo>
                  <a:pt x="0" y="0"/>
                </a:lnTo>
                <a:lnTo>
                  <a:pt x="3556" y="0"/>
                </a:lnTo>
                <a:lnTo>
                  <a:pt x="3556" y="825"/>
                </a:lnTo>
                <a:lnTo>
                  <a:pt x="1778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6943086" y="1744365"/>
            <a:ext cx="2087115" cy="376225"/>
          </a:xfrm>
          <a:custGeom>
            <a:avLst/>
            <a:gdLst/>
            <a:ahLst/>
            <a:cxnLst/>
            <a:rect l="l" t="t" r="r" b="b"/>
            <a:pathLst>
              <a:path w="3557" h="826" extrusionOk="0">
                <a:moveTo>
                  <a:pt x="1778" y="825"/>
                </a:moveTo>
                <a:lnTo>
                  <a:pt x="0" y="825"/>
                </a:lnTo>
                <a:lnTo>
                  <a:pt x="0" y="0"/>
                </a:lnTo>
                <a:lnTo>
                  <a:pt x="3556" y="0"/>
                </a:lnTo>
                <a:lnTo>
                  <a:pt x="3556" y="825"/>
                </a:lnTo>
                <a:lnTo>
                  <a:pt x="1778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7767739" y="2780853"/>
            <a:ext cx="996748" cy="286215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8848473" y="3143483"/>
            <a:ext cx="999501" cy="330503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8848473" y="2778548"/>
            <a:ext cx="999501" cy="306391"/>
          </a:xfrm>
          <a:custGeom>
            <a:avLst/>
            <a:gdLst/>
            <a:ahLst/>
            <a:cxnLst/>
            <a:rect l="l" t="t" r="r" b="b"/>
            <a:pathLst>
              <a:path w="1700" h="825" extrusionOk="0">
                <a:moveTo>
                  <a:pt x="850" y="824"/>
                </a:moveTo>
                <a:lnTo>
                  <a:pt x="0" y="824"/>
                </a:lnTo>
                <a:lnTo>
                  <a:pt x="0" y="0"/>
                </a:lnTo>
                <a:lnTo>
                  <a:pt x="1699" y="0"/>
                </a:lnTo>
                <a:lnTo>
                  <a:pt x="1699" y="824"/>
                </a:lnTo>
                <a:lnTo>
                  <a:pt x="850" y="824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6687014" y="2789277"/>
            <a:ext cx="996749" cy="286215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6680750" y="3177168"/>
            <a:ext cx="996749" cy="284589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869089" y="5563297"/>
            <a:ext cx="10957975" cy="1104203"/>
          </a:xfrm>
          <a:custGeom>
            <a:avLst/>
            <a:gdLst/>
            <a:ahLst/>
            <a:cxnLst/>
            <a:rect l="l" t="t" r="r" b="b"/>
            <a:pathLst>
              <a:path w="20358" h="3188" extrusionOk="0">
                <a:moveTo>
                  <a:pt x="10179" y="3187"/>
                </a:moveTo>
                <a:lnTo>
                  <a:pt x="0" y="3187"/>
                </a:lnTo>
                <a:lnTo>
                  <a:pt x="0" y="0"/>
                </a:lnTo>
                <a:lnTo>
                  <a:pt x="20357" y="0"/>
                </a:lnTo>
                <a:lnTo>
                  <a:pt x="20357" y="3187"/>
                </a:lnTo>
                <a:lnTo>
                  <a:pt x="10179" y="3187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10"/>
          <p:cNvSpPr/>
          <p:nvPr/>
        </p:nvSpPr>
        <p:spPr>
          <a:xfrm>
            <a:off x="10135556" y="6211074"/>
            <a:ext cx="1507026" cy="359089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0"/>
          <p:cNvSpPr/>
          <p:nvPr/>
        </p:nvSpPr>
        <p:spPr>
          <a:xfrm>
            <a:off x="1062940" y="6211074"/>
            <a:ext cx="1509425" cy="359089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10"/>
          <p:cNvSpPr/>
          <p:nvPr/>
        </p:nvSpPr>
        <p:spPr>
          <a:xfrm>
            <a:off x="2877462" y="6211074"/>
            <a:ext cx="1509427" cy="359089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10"/>
          <p:cNvSpPr/>
          <p:nvPr/>
        </p:nvSpPr>
        <p:spPr>
          <a:xfrm>
            <a:off x="4694739" y="6211074"/>
            <a:ext cx="1507026" cy="359089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10"/>
          <p:cNvSpPr/>
          <p:nvPr/>
        </p:nvSpPr>
        <p:spPr>
          <a:xfrm>
            <a:off x="4170240" y="2808785"/>
            <a:ext cx="1028870" cy="281335"/>
          </a:xfrm>
          <a:custGeom>
            <a:avLst/>
            <a:gdLst/>
            <a:ahLst/>
            <a:cxnLst/>
            <a:rect l="l" t="t" r="r" b="b"/>
            <a:pathLst>
              <a:path w="2020" h="810" extrusionOk="0">
                <a:moveTo>
                  <a:pt x="1010" y="809"/>
                </a:moveTo>
                <a:lnTo>
                  <a:pt x="0" y="809"/>
                </a:lnTo>
                <a:lnTo>
                  <a:pt x="0" y="0"/>
                </a:lnTo>
                <a:lnTo>
                  <a:pt x="2019" y="0"/>
                </a:lnTo>
                <a:lnTo>
                  <a:pt x="2019" y="809"/>
                </a:lnTo>
                <a:lnTo>
                  <a:pt x="1010" y="809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10"/>
          <p:cNvSpPr/>
          <p:nvPr/>
        </p:nvSpPr>
        <p:spPr>
          <a:xfrm>
            <a:off x="5260793" y="2808785"/>
            <a:ext cx="1065607" cy="281335"/>
          </a:xfrm>
          <a:custGeom>
            <a:avLst/>
            <a:gdLst/>
            <a:ahLst/>
            <a:cxnLst/>
            <a:rect l="l" t="t" r="r" b="b"/>
            <a:pathLst>
              <a:path w="2019" h="810" extrusionOk="0">
                <a:moveTo>
                  <a:pt x="1009" y="809"/>
                </a:moveTo>
                <a:lnTo>
                  <a:pt x="0" y="809"/>
                </a:lnTo>
                <a:lnTo>
                  <a:pt x="0" y="0"/>
                </a:lnTo>
                <a:lnTo>
                  <a:pt x="2018" y="0"/>
                </a:lnTo>
                <a:lnTo>
                  <a:pt x="2018" y="809"/>
                </a:lnTo>
                <a:lnTo>
                  <a:pt x="1009" y="809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10"/>
          <p:cNvSpPr/>
          <p:nvPr/>
        </p:nvSpPr>
        <p:spPr>
          <a:xfrm>
            <a:off x="3053672" y="2808785"/>
            <a:ext cx="1057485" cy="281335"/>
          </a:xfrm>
          <a:custGeom>
            <a:avLst/>
            <a:gdLst/>
            <a:ahLst/>
            <a:cxnLst/>
            <a:rect l="l" t="t" r="r" b="b"/>
            <a:pathLst>
              <a:path w="2020" h="810" extrusionOk="0">
                <a:moveTo>
                  <a:pt x="1009" y="809"/>
                </a:moveTo>
                <a:lnTo>
                  <a:pt x="0" y="809"/>
                </a:lnTo>
                <a:lnTo>
                  <a:pt x="0" y="0"/>
                </a:lnTo>
                <a:lnTo>
                  <a:pt x="2019" y="0"/>
                </a:lnTo>
                <a:lnTo>
                  <a:pt x="2019" y="809"/>
                </a:lnTo>
                <a:lnTo>
                  <a:pt x="1009" y="809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/>
          <p:cNvSpPr/>
          <p:nvPr/>
        </p:nvSpPr>
        <p:spPr>
          <a:xfrm>
            <a:off x="2895514" y="1164696"/>
            <a:ext cx="7161724" cy="300369"/>
          </a:xfrm>
          <a:custGeom>
            <a:avLst/>
            <a:gdLst/>
            <a:ahLst/>
            <a:cxnLst/>
            <a:rect l="l" t="t" r="r" b="b"/>
            <a:pathLst>
              <a:path w="13546" h="849" extrusionOk="0">
                <a:moveTo>
                  <a:pt x="6773" y="848"/>
                </a:moveTo>
                <a:lnTo>
                  <a:pt x="0" y="848"/>
                </a:lnTo>
                <a:lnTo>
                  <a:pt x="0" y="0"/>
                </a:lnTo>
                <a:lnTo>
                  <a:pt x="13545" y="0"/>
                </a:lnTo>
                <a:lnTo>
                  <a:pt x="13545" y="848"/>
                </a:lnTo>
                <a:lnTo>
                  <a:pt x="6773" y="848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10"/>
          <p:cNvSpPr/>
          <p:nvPr/>
        </p:nvSpPr>
        <p:spPr>
          <a:xfrm>
            <a:off x="992472" y="396918"/>
            <a:ext cx="155569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Management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48" name="Google Shape;848;p10"/>
          <p:cNvSpPr/>
          <p:nvPr/>
        </p:nvSpPr>
        <p:spPr>
          <a:xfrm>
            <a:off x="1017775" y="1198524"/>
            <a:ext cx="155569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Research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49" name="Google Shape;849;p10"/>
          <p:cNvSpPr/>
          <p:nvPr/>
        </p:nvSpPr>
        <p:spPr>
          <a:xfrm>
            <a:off x="5719165" y="1176231"/>
            <a:ext cx="15557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Health Care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50" name="Google Shape;850;p10"/>
          <p:cNvSpPr/>
          <p:nvPr/>
        </p:nvSpPr>
        <p:spPr>
          <a:xfrm>
            <a:off x="10175901" y="1199463"/>
            <a:ext cx="155569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Teaching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51" name="Google Shape;851;p10"/>
          <p:cNvSpPr/>
          <p:nvPr/>
        </p:nvSpPr>
        <p:spPr>
          <a:xfrm>
            <a:off x="2913412" y="1504828"/>
            <a:ext cx="277272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Collaboration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52" name="Google Shape;852;p10"/>
          <p:cNvSpPr/>
          <p:nvPr/>
        </p:nvSpPr>
        <p:spPr>
          <a:xfrm>
            <a:off x="2967104" y="2304605"/>
            <a:ext cx="246709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Consultation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53" name="Google Shape;853;p10"/>
          <p:cNvSpPr/>
          <p:nvPr/>
        </p:nvSpPr>
        <p:spPr>
          <a:xfrm>
            <a:off x="2967104" y="3653573"/>
            <a:ext cx="319675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</a:pPr>
            <a:r>
              <a:rPr lang="en-US" altLang="nl-NL" sz="11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Additional Diagnostic Testing</a:t>
            </a:r>
          </a:p>
        </p:txBody>
      </p:sp>
      <p:sp>
        <p:nvSpPr>
          <p:cNvPr id="854" name="Google Shape;854;p10"/>
          <p:cNvSpPr/>
          <p:nvPr/>
        </p:nvSpPr>
        <p:spPr>
          <a:xfrm>
            <a:off x="2982376" y="4895172"/>
            <a:ext cx="246709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Care Support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55" name="Google Shape;855;p10"/>
          <p:cNvSpPr/>
          <p:nvPr/>
        </p:nvSpPr>
        <p:spPr>
          <a:xfrm>
            <a:off x="916334" y="5538107"/>
            <a:ext cx="299024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Enterprise Support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56" name="Google Shape;856;p10"/>
          <p:cNvSpPr/>
          <p:nvPr/>
        </p:nvSpPr>
        <p:spPr>
          <a:xfrm>
            <a:off x="6560356" y="2303560"/>
            <a:ext cx="24672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Treatment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63" name="Google Shape;863;p10"/>
          <p:cNvSpPr/>
          <p:nvPr/>
        </p:nvSpPr>
        <p:spPr>
          <a:xfrm>
            <a:off x="4110870" y="1793669"/>
            <a:ext cx="2062335" cy="23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lang="en-US" sz="950" b="1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Participation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0" name="Google Shape;870;p10"/>
          <p:cNvSpPr/>
          <p:nvPr/>
        </p:nvSpPr>
        <p:spPr>
          <a:xfrm>
            <a:off x="7767739" y="3166250"/>
            <a:ext cx="1003638" cy="307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0" name="Google Shape;890;p10"/>
          <p:cNvSpPr/>
          <p:nvPr/>
        </p:nvSpPr>
        <p:spPr>
          <a:xfrm>
            <a:off x="2030055" y="5759255"/>
            <a:ext cx="1583818" cy="307736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1" name="Google Shape;891;p10"/>
          <p:cNvSpPr/>
          <p:nvPr/>
        </p:nvSpPr>
        <p:spPr>
          <a:xfrm>
            <a:off x="3808663" y="5759255"/>
            <a:ext cx="1507026" cy="307736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2" name="Google Shape;892;p10"/>
          <p:cNvSpPr/>
          <p:nvPr/>
        </p:nvSpPr>
        <p:spPr>
          <a:xfrm>
            <a:off x="5494895" y="5759255"/>
            <a:ext cx="1663010" cy="307736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3" name="Google Shape;893;p10"/>
          <p:cNvSpPr/>
          <p:nvPr/>
        </p:nvSpPr>
        <p:spPr>
          <a:xfrm>
            <a:off x="7425308" y="5759255"/>
            <a:ext cx="1509427" cy="307736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4" name="Google Shape;894;p10"/>
          <p:cNvSpPr/>
          <p:nvPr/>
        </p:nvSpPr>
        <p:spPr>
          <a:xfrm>
            <a:off x="9202138" y="5750384"/>
            <a:ext cx="1507026" cy="307736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5" name="Google Shape;895;p10"/>
          <p:cNvSpPr/>
          <p:nvPr/>
        </p:nvSpPr>
        <p:spPr>
          <a:xfrm>
            <a:off x="1071199" y="6199353"/>
            <a:ext cx="1507026" cy="307736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6" name="Google Shape;896;p10"/>
          <p:cNvSpPr/>
          <p:nvPr/>
        </p:nvSpPr>
        <p:spPr>
          <a:xfrm>
            <a:off x="2876181" y="6232601"/>
            <a:ext cx="1507026" cy="307736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9" name="Google Shape;899;p10"/>
          <p:cNvSpPr/>
          <p:nvPr/>
        </p:nvSpPr>
        <p:spPr>
          <a:xfrm>
            <a:off x="8300529" y="6225168"/>
            <a:ext cx="1507026" cy="307736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Google Shape;809;p10">
            <a:extLst>
              <a:ext uri="{FF2B5EF4-FFF2-40B4-BE49-F238E27FC236}">
                <a16:creationId xmlns:a16="http://schemas.microsoft.com/office/drawing/2014/main" id="{56F4B27E-AA67-46EE-5972-0A83292A83DD}"/>
              </a:ext>
            </a:extLst>
          </p:cNvPr>
          <p:cNvSpPr/>
          <p:nvPr/>
        </p:nvSpPr>
        <p:spPr>
          <a:xfrm>
            <a:off x="6431875" y="6215954"/>
            <a:ext cx="1507026" cy="359089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DAF2A054-D1E4-3743-ED54-D8273FB58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996" y="698535"/>
            <a:ext cx="896938" cy="351455"/>
          </a:xfrm>
          <a:custGeom>
            <a:avLst/>
            <a:gdLst>
              <a:gd name="T0" fmla="*/ 2147483646 w 2655"/>
              <a:gd name="T1" fmla="*/ 2147483646 h 854"/>
              <a:gd name="T2" fmla="*/ 0 w 2655"/>
              <a:gd name="T3" fmla="*/ 2147483646 h 854"/>
              <a:gd name="T4" fmla="*/ 0 w 2655"/>
              <a:gd name="T5" fmla="*/ 0 h 854"/>
              <a:gd name="T6" fmla="*/ 2147483646 w 2655"/>
              <a:gd name="T7" fmla="*/ 0 h 854"/>
              <a:gd name="T8" fmla="*/ 2147483646 w 2655"/>
              <a:gd name="T9" fmla="*/ 2147483646 h 854"/>
              <a:gd name="T10" fmla="*/ 2147483646 w 2655"/>
              <a:gd name="T11" fmla="*/ 2147483646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55" h="854">
                <a:moveTo>
                  <a:pt x="1327" y="853"/>
                </a:moveTo>
                <a:lnTo>
                  <a:pt x="0" y="853"/>
                </a:lnTo>
                <a:lnTo>
                  <a:pt x="0" y="0"/>
                </a:lnTo>
                <a:lnTo>
                  <a:pt x="2654" y="0"/>
                </a:lnTo>
                <a:lnTo>
                  <a:pt x="2654" y="853"/>
                </a:lnTo>
                <a:lnTo>
                  <a:pt x="1327" y="853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Strategy and </a:t>
            </a:r>
          </a:p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Governance</a:t>
            </a:r>
          </a:p>
        </p:txBody>
      </p:sp>
      <p:sp>
        <p:nvSpPr>
          <p:cNvPr id="12" name="Freeform 40">
            <a:extLst>
              <a:ext uri="{FF2B5EF4-FFF2-40B4-BE49-F238E27FC236}">
                <a16:creationId xmlns:a16="http://schemas.microsoft.com/office/drawing/2014/main" id="{CED0056B-133E-2977-E5B9-F48BE0DF3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179" y="699459"/>
            <a:ext cx="896938" cy="334898"/>
          </a:xfrm>
          <a:custGeom>
            <a:avLst/>
            <a:gdLst>
              <a:gd name="T0" fmla="*/ 2147483646 w 2654"/>
              <a:gd name="T1" fmla="*/ 2147483646 h 867"/>
              <a:gd name="T2" fmla="*/ 0 w 2654"/>
              <a:gd name="T3" fmla="*/ 2147483646 h 867"/>
              <a:gd name="T4" fmla="*/ 0 w 2654"/>
              <a:gd name="T5" fmla="*/ 0 h 867"/>
              <a:gd name="T6" fmla="*/ 2147483646 w 2654"/>
              <a:gd name="T7" fmla="*/ 0 h 867"/>
              <a:gd name="T8" fmla="*/ 2147483646 w 2654"/>
              <a:gd name="T9" fmla="*/ 2147483646 h 867"/>
              <a:gd name="T10" fmla="*/ 2147483646 w 2654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54" h="867">
                <a:moveTo>
                  <a:pt x="1327" y="866"/>
                </a:moveTo>
                <a:lnTo>
                  <a:pt x="0" y="866"/>
                </a:lnTo>
                <a:lnTo>
                  <a:pt x="0" y="0"/>
                </a:lnTo>
                <a:lnTo>
                  <a:pt x="2653" y="0"/>
                </a:lnTo>
                <a:lnTo>
                  <a:pt x="2653" y="866"/>
                </a:lnTo>
                <a:lnTo>
                  <a:pt x="1327" y="8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Quality</a:t>
            </a:r>
          </a:p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Management</a:t>
            </a: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0281D537-BAB4-F08C-73C9-910B7501A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946" y="699280"/>
            <a:ext cx="896937" cy="334898"/>
          </a:xfrm>
          <a:custGeom>
            <a:avLst/>
            <a:gdLst>
              <a:gd name="T0" fmla="*/ 2147483646 w 2655"/>
              <a:gd name="T1" fmla="*/ 2147483646 h 867"/>
              <a:gd name="T2" fmla="*/ 0 w 2655"/>
              <a:gd name="T3" fmla="*/ 2147483646 h 867"/>
              <a:gd name="T4" fmla="*/ 0 w 2655"/>
              <a:gd name="T5" fmla="*/ 0 h 867"/>
              <a:gd name="T6" fmla="*/ 2147483646 w 2655"/>
              <a:gd name="T7" fmla="*/ 0 h 867"/>
              <a:gd name="T8" fmla="*/ 2147483646 w 2655"/>
              <a:gd name="T9" fmla="*/ 2147483646 h 867"/>
              <a:gd name="T10" fmla="*/ 2147483646 w 2655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55" h="867">
                <a:moveTo>
                  <a:pt x="1327" y="866"/>
                </a:moveTo>
                <a:lnTo>
                  <a:pt x="0" y="866"/>
                </a:lnTo>
                <a:lnTo>
                  <a:pt x="0" y="0"/>
                </a:lnTo>
                <a:lnTo>
                  <a:pt x="2654" y="0"/>
                </a:lnTo>
                <a:lnTo>
                  <a:pt x="2654" y="866"/>
                </a:lnTo>
                <a:lnTo>
                  <a:pt x="1327" y="8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Innovation</a:t>
            </a:r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0DC82E73-3868-658A-4CC4-D8A112A5C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0266" y="728295"/>
            <a:ext cx="963613" cy="279669"/>
          </a:xfrm>
          <a:custGeom>
            <a:avLst/>
            <a:gdLst>
              <a:gd name="T0" fmla="*/ 2147483646 w 2654"/>
              <a:gd name="T1" fmla="*/ 2147483646 h 867"/>
              <a:gd name="T2" fmla="*/ 0 w 2654"/>
              <a:gd name="T3" fmla="*/ 2147483646 h 867"/>
              <a:gd name="T4" fmla="*/ 0 w 2654"/>
              <a:gd name="T5" fmla="*/ 0 h 867"/>
              <a:gd name="T6" fmla="*/ 2147483646 w 2654"/>
              <a:gd name="T7" fmla="*/ 0 h 867"/>
              <a:gd name="T8" fmla="*/ 2147483646 w 2654"/>
              <a:gd name="T9" fmla="*/ 2147483646 h 867"/>
              <a:gd name="T10" fmla="*/ 2147483646 w 2654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54" h="867">
                <a:moveTo>
                  <a:pt x="1327" y="866"/>
                </a:moveTo>
                <a:lnTo>
                  <a:pt x="0" y="866"/>
                </a:lnTo>
                <a:lnTo>
                  <a:pt x="0" y="0"/>
                </a:lnTo>
                <a:lnTo>
                  <a:pt x="2653" y="0"/>
                </a:lnTo>
                <a:lnTo>
                  <a:pt x="2653" y="866"/>
                </a:lnTo>
                <a:lnTo>
                  <a:pt x="1327" y="8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Accountability</a:t>
            </a:r>
          </a:p>
        </p:txBody>
      </p:sp>
      <p:sp>
        <p:nvSpPr>
          <p:cNvPr id="16" name="Freeform 48">
            <a:extLst>
              <a:ext uri="{FF2B5EF4-FFF2-40B4-BE49-F238E27FC236}">
                <a16:creationId xmlns:a16="http://schemas.microsoft.com/office/drawing/2014/main" id="{87E2A647-5F4A-D667-431E-4640B2AFE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252" y="728295"/>
            <a:ext cx="896938" cy="292369"/>
          </a:xfrm>
          <a:custGeom>
            <a:avLst/>
            <a:gdLst>
              <a:gd name="T0" fmla="*/ 2147483646 w 2654"/>
              <a:gd name="T1" fmla="*/ 2147483646 h 867"/>
              <a:gd name="T2" fmla="*/ 0 w 2654"/>
              <a:gd name="T3" fmla="*/ 2147483646 h 867"/>
              <a:gd name="T4" fmla="*/ 0 w 2654"/>
              <a:gd name="T5" fmla="*/ 0 h 867"/>
              <a:gd name="T6" fmla="*/ 2147483646 w 2654"/>
              <a:gd name="T7" fmla="*/ 0 h 867"/>
              <a:gd name="T8" fmla="*/ 2147483646 w 2654"/>
              <a:gd name="T9" fmla="*/ 2147483646 h 867"/>
              <a:gd name="T10" fmla="*/ 2147483646 w 2654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54" h="867">
                <a:moveTo>
                  <a:pt x="1326" y="866"/>
                </a:moveTo>
                <a:lnTo>
                  <a:pt x="0" y="866"/>
                </a:lnTo>
                <a:lnTo>
                  <a:pt x="0" y="0"/>
                </a:lnTo>
                <a:lnTo>
                  <a:pt x="2653" y="0"/>
                </a:lnTo>
                <a:lnTo>
                  <a:pt x="2653" y="866"/>
                </a:lnTo>
                <a:lnTo>
                  <a:pt x="1326" y="8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Marketing</a:t>
            </a:r>
          </a:p>
        </p:txBody>
      </p:sp>
      <p:sp>
        <p:nvSpPr>
          <p:cNvPr id="17" name="Rechthoek 112">
            <a:extLst>
              <a:ext uri="{FF2B5EF4-FFF2-40B4-BE49-F238E27FC236}">
                <a16:creationId xmlns:a16="http://schemas.microsoft.com/office/drawing/2014/main" id="{8DFADB03-6302-D201-09B8-C9C8919E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574" y="687289"/>
            <a:ext cx="10810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95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95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8" name="Rechthoek 112">
            <a:extLst>
              <a:ext uri="{FF2B5EF4-FFF2-40B4-BE49-F238E27FC236}">
                <a16:creationId xmlns:a16="http://schemas.microsoft.com/office/drawing/2014/main" id="{FE15D636-8769-D213-D785-85C253D77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975" y="694585"/>
            <a:ext cx="896937" cy="354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nl-NL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Planning </a:t>
            </a:r>
          </a:p>
          <a:p>
            <a:pPr algn="ctr"/>
            <a:r>
              <a:rPr lang="en-US" altLang="nl-NL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and Control</a:t>
            </a:r>
          </a:p>
        </p:txBody>
      </p:sp>
      <p:sp>
        <p:nvSpPr>
          <p:cNvPr id="19" name="Rechthoek 112">
            <a:extLst>
              <a:ext uri="{FF2B5EF4-FFF2-40B4-BE49-F238E27FC236}">
                <a16:creationId xmlns:a16="http://schemas.microsoft.com/office/drawing/2014/main" id="{CB2F2BFE-069D-4940-D685-09C6F882E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952" y="714064"/>
            <a:ext cx="1063139" cy="288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nl-NL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Performance</a:t>
            </a:r>
          </a:p>
          <a:p>
            <a:pPr algn="ctr"/>
            <a:r>
              <a:rPr lang="en-US" altLang="nl-NL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Management</a:t>
            </a:r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AB1FB9DC-85DD-3AD5-5D41-B200E88FF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470" y="3508771"/>
            <a:ext cx="847725" cy="303528"/>
          </a:xfrm>
          <a:custGeom>
            <a:avLst/>
            <a:gdLst>
              <a:gd name="T0" fmla="*/ 2147483646 w 2509"/>
              <a:gd name="T1" fmla="*/ 2147483646 h 854"/>
              <a:gd name="T2" fmla="*/ 0 w 2509"/>
              <a:gd name="T3" fmla="*/ 2147483646 h 854"/>
              <a:gd name="T4" fmla="*/ 0 w 2509"/>
              <a:gd name="T5" fmla="*/ 0 h 854"/>
              <a:gd name="T6" fmla="*/ 2147483646 w 2509"/>
              <a:gd name="T7" fmla="*/ 0 h 854"/>
              <a:gd name="T8" fmla="*/ 2147483646 w 2509"/>
              <a:gd name="T9" fmla="*/ 2147483646 h 854"/>
              <a:gd name="T10" fmla="*/ 2147483646 w 2509"/>
              <a:gd name="T11" fmla="*/ 2147483646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09" h="854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Research Publication</a:t>
            </a: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E742FACC-E3F8-EA81-EF1E-4468763FB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231" y="4191875"/>
            <a:ext cx="847725" cy="303528"/>
          </a:xfrm>
          <a:custGeom>
            <a:avLst/>
            <a:gdLst>
              <a:gd name="T0" fmla="*/ 2147483646 w 2509"/>
              <a:gd name="T1" fmla="*/ 2147483646 h 854"/>
              <a:gd name="T2" fmla="*/ 0 w 2509"/>
              <a:gd name="T3" fmla="*/ 2147483646 h 854"/>
              <a:gd name="T4" fmla="*/ 0 w 2509"/>
              <a:gd name="T5" fmla="*/ 0 h 854"/>
              <a:gd name="T6" fmla="*/ 2147483646 w 2509"/>
              <a:gd name="T7" fmla="*/ 0 h 854"/>
              <a:gd name="T8" fmla="*/ 2147483646 w 2509"/>
              <a:gd name="T9" fmla="*/ 2147483646 h 854"/>
              <a:gd name="T10" fmla="*/ 2147483646 w 2509"/>
              <a:gd name="T11" fmla="*/ 2147483646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09" h="854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Value Generation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43A29B68-4839-0F46-7028-A28862003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611" y="2848541"/>
            <a:ext cx="1260559" cy="333133"/>
          </a:xfrm>
          <a:custGeom>
            <a:avLst/>
            <a:gdLst>
              <a:gd name="T0" fmla="*/ 2147483646 w 2509"/>
              <a:gd name="T1" fmla="*/ 2147483646 h 854"/>
              <a:gd name="T2" fmla="*/ 0 w 2509"/>
              <a:gd name="T3" fmla="*/ 2147483646 h 854"/>
              <a:gd name="T4" fmla="*/ 0 w 2509"/>
              <a:gd name="T5" fmla="*/ 0 h 854"/>
              <a:gd name="T6" fmla="*/ 2147483646 w 2509"/>
              <a:gd name="T7" fmla="*/ 0 h 854"/>
              <a:gd name="T8" fmla="*/ 2147483646 w 2509"/>
              <a:gd name="T9" fmla="*/ 2147483646 h 854"/>
              <a:gd name="T10" fmla="*/ 2147483646 w 2509"/>
              <a:gd name="T11" fmla="*/ 2147483646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09" h="854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Research Implementation</a:t>
            </a:r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0232CD4C-44FB-5B70-F119-6A6467E0A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209" y="2163589"/>
            <a:ext cx="847725" cy="303528"/>
          </a:xfrm>
          <a:custGeom>
            <a:avLst/>
            <a:gdLst>
              <a:gd name="T0" fmla="*/ 2147483646 w 2509"/>
              <a:gd name="T1" fmla="*/ 2147483646 h 854"/>
              <a:gd name="T2" fmla="*/ 0 w 2509"/>
              <a:gd name="T3" fmla="*/ 2147483646 h 854"/>
              <a:gd name="T4" fmla="*/ 0 w 2509"/>
              <a:gd name="T5" fmla="*/ 0 h 854"/>
              <a:gd name="T6" fmla="*/ 2147483646 w 2509"/>
              <a:gd name="T7" fmla="*/ 0 h 854"/>
              <a:gd name="T8" fmla="*/ 2147483646 w 2509"/>
              <a:gd name="T9" fmla="*/ 2147483646 h 854"/>
              <a:gd name="T10" fmla="*/ 2147483646 w 2509"/>
              <a:gd name="T11" fmla="*/ 2147483646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09" h="854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Research Preparation</a:t>
            </a:r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A29FDAC4-C3DC-854A-2AAC-E1F69E3BE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118" y="1504287"/>
            <a:ext cx="1279247" cy="324503"/>
          </a:xfrm>
          <a:custGeom>
            <a:avLst/>
            <a:gdLst>
              <a:gd name="T0" fmla="*/ 2147483646 w 2509"/>
              <a:gd name="T1" fmla="*/ 2147483646 h 854"/>
              <a:gd name="T2" fmla="*/ 0 w 2509"/>
              <a:gd name="T3" fmla="*/ 2147483646 h 854"/>
              <a:gd name="T4" fmla="*/ 0 w 2509"/>
              <a:gd name="T5" fmla="*/ 0 h 854"/>
              <a:gd name="T6" fmla="*/ 2147483646 w 2509"/>
              <a:gd name="T7" fmla="*/ 0 h 854"/>
              <a:gd name="T8" fmla="*/ 2147483646 w 2509"/>
              <a:gd name="T9" fmla="*/ 2147483646 h 854"/>
              <a:gd name="T10" fmla="*/ 2147483646 w 2509"/>
              <a:gd name="T11" fmla="*/ 2147483646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09" h="854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Research Development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CF610696-A969-EB7E-910A-519ABB0E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406" y="4829612"/>
            <a:ext cx="847725" cy="356491"/>
          </a:xfrm>
          <a:custGeom>
            <a:avLst/>
            <a:gdLst>
              <a:gd name="T0" fmla="*/ 2147483646 w 2509"/>
              <a:gd name="T1" fmla="*/ 2147483646 h 854"/>
              <a:gd name="T2" fmla="*/ 0 w 2509"/>
              <a:gd name="T3" fmla="*/ 2147483646 h 854"/>
              <a:gd name="T4" fmla="*/ 0 w 2509"/>
              <a:gd name="T5" fmla="*/ 0 h 854"/>
              <a:gd name="T6" fmla="*/ 2147483646 w 2509"/>
              <a:gd name="T7" fmla="*/ 0 h 854"/>
              <a:gd name="T8" fmla="*/ 2147483646 w 2509"/>
              <a:gd name="T9" fmla="*/ 2147483646 h 854"/>
              <a:gd name="T10" fmla="*/ 2147483646 w 2509"/>
              <a:gd name="T11" fmla="*/ 2147483646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09" h="854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Research Support</a:t>
            </a:r>
          </a:p>
        </p:txBody>
      </p:sp>
      <p:sp>
        <p:nvSpPr>
          <p:cNvPr id="27" name="Rechthoek 112">
            <a:extLst>
              <a:ext uri="{FF2B5EF4-FFF2-40B4-BE49-F238E27FC236}">
                <a16:creationId xmlns:a16="http://schemas.microsoft.com/office/drawing/2014/main" id="{6196EEF0-7D21-6189-BB83-C42ED6F25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80" y="1784090"/>
            <a:ext cx="20871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Referral</a:t>
            </a:r>
            <a:r>
              <a:rPr lang="en-US" altLang="nl-NL" sz="95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and</a:t>
            </a:r>
            <a:r>
              <a:rPr lang="en-US" altLang="nl-NL" sz="95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Transfer</a:t>
            </a:r>
          </a:p>
        </p:txBody>
      </p:sp>
      <p:sp>
        <p:nvSpPr>
          <p:cNvPr id="29" name="Freeform 129">
            <a:extLst>
              <a:ext uri="{FF2B5EF4-FFF2-40B4-BE49-F238E27FC236}">
                <a16:creationId xmlns:a16="http://schemas.microsoft.com/office/drawing/2014/main" id="{D47551E2-7758-7C21-4D8C-B696B8CEF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790" y="2778125"/>
            <a:ext cx="914368" cy="340857"/>
          </a:xfrm>
          <a:custGeom>
            <a:avLst/>
            <a:gdLst>
              <a:gd name="T0" fmla="*/ 2147483646 w 2020"/>
              <a:gd name="T1" fmla="*/ 2147483646 h 810"/>
              <a:gd name="T2" fmla="*/ 0 w 2020"/>
              <a:gd name="T3" fmla="*/ 2147483646 h 810"/>
              <a:gd name="T4" fmla="*/ 0 w 2020"/>
              <a:gd name="T5" fmla="*/ 0 h 810"/>
              <a:gd name="T6" fmla="*/ 2147483646 w 2020"/>
              <a:gd name="T7" fmla="*/ 0 h 810"/>
              <a:gd name="T8" fmla="*/ 2147483646 w 2020"/>
              <a:gd name="T9" fmla="*/ 2147483646 h 810"/>
              <a:gd name="T10" fmla="*/ 2147483646 w 2020"/>
              <a:gd name="T11" fmla="*/ 2147483646 h 8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20" h="810">
                <a:moveTo>
                  <a:pt x="1009" y="809"/>
                </a:moveTo>
                <a:lnTo>
                  <a:pt x="0" y="809"/>
                </a:lnTo>
                <a:lnTo>
                  <a:pt x="0" y="0"/>
                </a:lnTo>
                <a:lnTo>
                  <a:pt x="2019" y="0"/>
                </a:lnTo>
                <a:lnTo>
                  <a:pt x="2019" y="809"/>
                </a:lnTo>
                <a:lnTo>
                  <a:pt x="1009" y="809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Diagnostics</a:t>
            </a:r>
          </a:p>
        </p:txBody>
      </p:sp>
      <p:sp>
        <p:nvSpPr>
          <p:cNvPr id="30" name="Freeform 125">
            <a:extLst>
              <a:ext uri="{FF2B5EF4-FFF2-40B4-BE49-F238E27FC236}">
                <a16:creationId xmlns:a16="http://schemas.microsoft.com/office/drawing/2014/main" id="{380631B1-A138-E6A3-295B-B71B9774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579" y="2795018"/>
            <a:ext cx="681038" cy="286942"/>
          </a:xfrm>
          <a:custGeom>
            <a:avLst/>
            <a:gdLst>
              <a:gd name="T0" fmla="*/ 2147483646 w 2020"/>
              <a:gd name="T1" fmla="*/ 2147483646 h 810"/>
              <a:gd name="T2" fmla="*/ 0 w 2020"/>
              <a:gd name="T3" fmla="*/ 2147483646 h 810"/>
              <a:gd name="T4" fmla="*/ 0 w 2020"/>
              <a:gd name="T5" fmla="*/ 0 h 810"/>
              <a:gd name="T6" fmla="*/ 2147483646 w 2020"/>
              <a:gd name="T7" fmla="*/ 0 h 810"/>
              <a:gd name="T8" fmla="*/ 2147483646 w 2020"/>
              <a:gd name="T9" fmla="*/ 2147483646 h 810"/>
              <a:gd name="T10" fmla="*/ 2147483646 w 2020"/>
              <a:gd name="T11" fmla="*/ 2147483646 h 8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20" h="810">
                <a:moveTo>
                  <a:pt x="1010" y="809"/>
                </a:moveTo>
                <a:lnTo>
                  <a:pt x="0" y="809"/>
                </a:lnTo>
                <a:lnTo>
                  <a:pt x="0" y="0"/>
                </a:lnTo>
                <a:lnTo>
                  <a:pt x="2019" y="0"/>
                </a:lnTo>
                <a:lnTo>
                  <a:pt x="2019" y="809"/>
                </a:lnTo>
                <a:lnTo>
                  <a:pt x="1010" y="809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Advice</a:t>
            </a:r>
          </a:p>
        </p:txBody>
      </p:sp>
      <p:sp>
        <p:nvSpPr>
          <p:cNvPr id="31" name="Freeform 126">
            <a:extLst>
              <a:ext uri="{FF2B5EF4-FFF2-40B4-BE49-F238E27FC236}">
                <a16:creationId xmlns:a16="http://schemas.microsoft.com/office/drawing/2014/main" id="{FF7C152C-4496-C757-DE1E-8E482E87D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5689" y="2795017"/>
            <a:ext cx="941141" cy="320389"/>
          </a:xfrm>
          <a:custGeom>
            <a:avLst/>
            <a:gdLst>
              <a:gd name="T0" fmla="*/ 2147483646 w 2019"/>
              <a:gd name="T1" fmla="*/ 2147483646 h 810"/>
              <a:gd name="T2" fmla="*/ 0 w 2019"/>
              <a:gd name="T3" fmla="*/ 2147483646 h 810"/>
              <a:gd name="T4" fmla="*/ 0 w 2019"/>
              <a:gd name="T5" fmla="*/ 0 h 810"/>
              <a:gd name="T6" fmla="*/ 2147483646 w 2019"/>
              <a:gd name="T7" fmla="*/ 0 h 810"/>
              <a:gd name="T8" fmla="*/ 2147483646 w 2019"/>
              <a:gd name="T9" fmla="*/ 2147483646 h 810"/>
              <a:gd name="T10" fmla="*/ 2147483646 w 2019"/>
              <a:gd name="T11" fmla="*/ 2147483646 h 8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19" h="810">
                <a:moveTo>
                  <a:pt x="1009" y="809"/>
                </a:moveTo>
                <a:lnTo>
                  <a:pt x="0" y="809"/>
                </a:lnTo>
                <a:lnTo>
                  <a:pt x="0" y="0"/>
                </a:lnTo>
                <a:lnTo>
                  <a:pt x="2018" y="0"/>
                </a:lnTo>
                <a:lnTo>
                  <a:pt x="2018" y="809"/>
                </a:lnTo>
                <a:lnTo>
                  <a:pt x="1009" y="809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Treatment Planning</a:t>
            </a:r>
          </a:p>
        </p:txBody>
      </p:sp>
      <p:sp>
        <p:nvSpPr>
          <p:cNvPr id="32" name="Freeform 75">
            <a:extLst>
              <a:ext uri="{FF2B5EF4-FFF2-40B4-BE49-F238E27FC236}">
                <a16:creationId xmlns:a16="http://schemas.microsoft.com/office/drawing/2014/main" id="{C16F5888-6B91-0355-FFFC-A726B4BB3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94" y="2790087"/>
            <a:ext cx="872203" cy="335108"/>
          </a:xfrm>
          <a:custGeom>
            <a:avLst/>
            <a:gdLst>
              <a:gd name="T0" fmla="*/ 2147483646 w 1700"/>
              <a:gd name="T1" fmla="*/ 2147483646 h 826"/>
              <a:gd name="T2" fmla="*/ 0 w 1700"/>
              <a:gd name="T3" fmla="*/ 2147483646 h 826"/>
              <a:gd name="T4" fmla="*/ 0 w 1700"/>
              <a:gd name="T5" fmla="*/ 0 h 826"/>
              <a:gd name="T6" fmla="*/ 2147483646 w 1700"/>
              <a:gd name="T7" fmla="*/ 0 h 826"/>
              <a:gd name="T8" fmla="*/ 2147483646 w 1700"/>
              <a:gd name="T9" fmla="*/ 2147483646 h 826"/>
              <a:gd name="T10" fmla="*/ 2147483646 w 1700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00" h="826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Therapy </a:t>
            </a:r>
          </a:p>
        </p:txBody>
      </p:sp>
      <p:sp>
        <p:nvSpPr>
          <p:cNvPr id="33" name="Freeform 79">
            <a:extLst>
              <a:ext uri="{FF2B5EF4-FFF2-40B4-BE49-F238E27FC236}">
                <a16:creationId xmlns:a16="http://schemas.microsoft.com/office/drawing/2014/main" id="{3C482BD3-642D-89B8-3CC4-BA593A3BB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750" y="3206097"/>
            <a:ext cx="981467" cy="246268"/>
          </a:xfrm>
          <a:custGeom>
            <a:avLst/>
            <a:gdLst>
              <a:gd name="T0" fmla="*/ 2147483646 w 1700"/>
              <a:gd name="T1" fmla="*/ 2147483646 h 826"/>
              <a:gd name="T2" fmla="*/ 0 w 1700"/>
              <a:gd name="T3" fmla="*/ 2147483646 h 826"/>
              <a:gd name="T4" fmla="*/ 0 w 1700"/>
              <a:gd name="T5" fmla="*/ 0 h 826"/>
              <a:gd name="T6" fmla="*/ 2147483646 w 1700"/>
              <a:gd name="T7" fmla="*/ 0 h 826"/>
              <a:gd name="T8" fmla="*/ 2147483646 w 1700"/>
              <a:gd name="T9" fmla="*/ 2147483646 h 826"/>
              <a:gd name="T10" fmla="*/ 2147483646 w 1700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00" h="826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Surgery</a:t>
            </a:r>
          </a:p>
        </p:txBody>
      </p:sp>
      <p:sp>
        <p:nvSpPr>
          <p:cNvPr id="34" name="Freeform 80">
            <a:extLst>
              <a:ext uri="{FF2B5EF4-FFF2-40B4-BE49-F238E27FC236}">
                <a16:creationId xmlns:a16="http://schemas.microsoft.com/office/drawing/2014/main" id="{02B27832-119E-0D15-E5F7-20C66AE84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956" y="3165369"/>
            <a:ext cx="784929" cy="290260"/>
          </a:xfrm>
          <a:custGeom>
            <a:avLst/>
            <a:gdLst>
              <a:gd name="T0" fmla="*/ 2147483646 w 1700"/>
              <a:gd name="T1" fmla="*/ 2147483646 h 826"/>
              <a:gd name="T2" fmla="*/ 0 w 1700"/>
              <a:gd name="T3" fmla="*/ 2147483646 h 826"/>
              <a:gd name="T4" fmla="*/ 0 w 1700"/>
              <a:gd name="T5" fmla="*/ 0 h 826"/>
              <a:gd name="T6" fmla="*/ 2147483646 w 1700"/>
              <a:gd name="T7" fmla="*/ 0 h 826"/>
              <a:gd name="T8" fmla="*/ 2147483646 w 1700"/>
              <a:gd name="T9" fmla="*/ 2147483646 h 826"/>
              <a:gd name="T10" fmla="*/ 2147483646 w 1700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00" h="826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Medication</a:t>
            </a:r>
          </a:p>
        </p:txBody>
      </p:sp>
      <p:sp>
        <p:nvSpPr>
          <p:cNvPr id="35" name="Freeform 80">
            <a:extLst>
              <a:ext uri="{FF2B5EF4-FFF2-40B4-BE49-F238E27FC236}">
                <a16:creationId xmlns:a16="http://schemas.microsoft.com/office/drawing/2014/main" id="{0591F48F-A9D1-D68D-F258-B82FF287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4347" y="2780821"/>
            <a:ext cx="784929" cy="290260"/>
          </a:xfrm>
          <a:custGeom>
            <a:avLst/>
            <a:gdLst>
              <a:gd name="T0" fmla="*/ 2147483646 w 1700"/>
              <a:gd name="T1" fmla="*/ 2147483646 h 826"/>
              <a:gd name="T2" fmla="*/ 0 w 1700"/>
              <a:gd name="T3" fmla="*/ 2147483646 h 826"/>
              <a:gd name="T4" fmla="*/ 0 w 1700"/>
              <a:gd name="T5" fmla="*/ 0 h 826"/>
              <a:gd name="T6" fmla="*/ 2147483646 w 1700"/>
              <a:gd name="T7" fmla="*/ 0 h 826"/>
              <a:gd name="T8" fmla="*/ 2147483646 w 1700"/>
              <a:gd name="T9" fmla="*/ 2147483646 h 826"/>
              <a:gd name="T10" fmla="*/ 2147483646 w 1700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00" h="826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Nursing Assistance</a:t>
            </a:r>
          </a:p>
        </p:txBody>
      </p:sp>
      <p:sp>
        <p:nvSpPr>
          <p:cNvPr id="36" name="Freeform 80">
            <a:extLst>
              <a:ext uri="{FF2B5EF4-FFF2-40B4-BE49-F238E27FC236}">
                <a16:creationId xmlns:a16="http://schemas.microsoft.com/office/drawing/2014/main" id="{A7019EAB-B8E2-0132-B073-4E0C09502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000" y="2789172"/>
            <a:ext cx="784929" cy="290260"/>
          </a:xfrm>
          <a:custGeom>
            <a:avLst/>
            <a:gdLst>
              <a:gd name="T0" fmla="*/ 2147483646 w 1700"/>
              <a:gd name="T1" fmla="*/ 2147483646 h 826"/>
              <a:gd name="T2" fmla="*/ 0 w 1700"/>
              <a:gd name="T3" fmla="*/ 2147483646 h 826"/>
              <a:gd name="T4" fmla="*/ 0 w 1700"/>
              <a:gd name="T5" fmla="*/ 0 h 826"/>
              <a:gd name="T6" fmla="*/ 2147483646 w 1700"/>
              <a:gd name="T7" fmla="*/ 0 h 826"/>
              <a:gd name="T8" fmla="*/ 2147483646 w 1700"/>
              <a:gd name="T9" fmla="*/ 2147483646 h 826"/>
              <a:gd name="T10" fmla="*/ 2147483646 w 1700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00" h="826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Nursing</a:t>
            </a:r>
          </a:p>
        </p:txBody>
      </p:sp>
      <p:sp>
        <p:nvSpPr>
          <p:cNvPr id="37" name="Freeform 80">
            <a:extLst>
              <a:ext uri="{FF2B5EF4-FFF2-40B4-BE49-F238E27FC236}">
                <a16:creationId xmlns:a16="http://schemas.microsoft.com/office/drawing/2014/main" id="{87322CBE-FF66-EAA1-49D6-2251C9F85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239" y="3177626"/>
            <a:ext cx="784929" cy="290260"/>
          </a:xfrm>
          <a:custGeom>
            <a:avLst/>
            <a:gdLst>
              <a:gd name="T0" fmla="*/ 2147483646 w 1700"/>
              <a:gd name="T1" fmla="*/ 2147483646 h 826"/>
              <a:gd name="T2" fmla="*/ 0 w 1700"/>
              <a:gd name="T3" fmla="*/ 2147483646 h 826"/>
              <a:gd name="T4" fmla="*/ 0 w 1700"/>
              <a:gd name="T5" fmla="*/ 0 h 826"/>
              <a:gd name="T6" fmla="*/ 2147483646 w 1700"/>
              <a:gd name="T7" fmla="*/ 0 h 826"/>
              <a:gd name="T8" fmla="*/ 2147483646 w 1700"/>
              <a:gd name="T9" fmla="*/ 2147483646 h 826"/>
              <a:gd name="T10" fmla="*/ 2147483646 w 1700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00" h="826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Other</a:t>
            </a:r>
          </a:p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treatment</a:t>
            </a:r>
          </a:p>
        </p:txBody>
      </p:sp>
      <p:sp>
        <p:nvSpPr>
          <p:cNvPr id="38" name="Google Shape;791;p10">
            <a:extLst>
              <a:ext uri="{FF2B5EF4-FFF2-40B4-BE49-F238E27FC236}">
                <a16:creationId xmlns:a16="http://schemas.microsoft.com/office/drawing/2014/main" id="{8F742337-BBA8-84FA-3B60-8E7139E9A43C}"/>
              </a:ext>
            </a:extLst>
          </p:cNvPr>
          <p:cNvSpPr/>
          <p:nvPr/>
        </p:nvSpPr>
        <p:spPr>
          <a:xfrm>
            <a:off x="4371472" y="3980937"/>
            <a:ext cx="1094565" cy="304819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49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49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791;p10">
            <a:extLst>
              <a:ext uri="{FF2B5EF4-FFF2-40B4-BE49-F238E27FC236}">
                <a16:creationId xmlns:a16="http://schemas.microsoft.com/office/drawing/2014/main" id="{636E5A64-EEAC-AF5C-8DD0-84B6EF04DC41}"/>
              </a:ext>
            </a:extLst>
          </p:cNvPr>
          <p:cNvSpPr/>
          <p:nvPr/>
        </p:nvSpPr>
        <p:spPr>
          <a:xfrm>
            <a:off x="3583000" y="4414336"/>
            <a:ext cx="1121090" cy="284589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49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49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791;p10">
            <a:extLst>
              <a:ext uri="{FF2B5EF4-FFF2-40B4-BE49-F238E27FC236}">
                <a16:creationId xmlns:a16="http://schemas.microsoft.com/office/drawing/2014/main" id="{746EB12C-4707-D2ED-7275-B6898B1A9B7F}"/>
              </a:ext>
            </a:extLst>
          </p:cNvPr>
          <p:cNvSpPr/>
          <p:nvPr/>
        </p:nvSpPr>
        <p:spPr>
          <a:xfrm>
            <a:off x="6830221" y="4413592"/>
            <a:ext cx="999501" cy="284589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49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49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791;p10">
            <a:extLst>
              <a:ext uri="{FF2B5EF4-FFF2-40B4-BE49-F238E27FC236}">
                <a16:creationId xmlns:a16="http://schemas.microsoft.com/office/drawing/2014/main" id="{C1A4417F-FBE4-4F74-8F62-A642ACD09D91}"/>
              </a:ext>
            </a:extLst>
          </p:cNvPr>
          <p:cNvSpPr/>
          <p:nvPr/>
        </p:nvSpPr>
        <p:spPr>
          <a:xfrm>
            <a:off x="8417282" y="4400892"/>
            <a:ext cx="1271871" cy="294996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49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49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791;p10">
            <a:extLst>
              <a:ext uri="{FF2B5EF4-FFF2-40B4-BE49-F238E27FC236}">
                <a16:creationId xmlns:a16="http://schemas.microsoft.com/office/drawing/2014/main" id="{4736A5E2-CF7E-4732-9EA6-58695BC8D4E6}"/>
              </a:ext>
            </a:extLst>
          </p:cNvPr>
          <p:cNvSpPr/>
          <p:nvPr/>
        </p:nvSpPr>
        <p:spPr>
          <a:xfrm>
            <a:off x="6064882" y="3990334"/>
            <a:ext cx="999501" cy="284589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49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49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791;p10">
            <a:extLst>
              <a:ext uri="{FF2B5EF4-FFF2-40B4-BE49-F238E27FC236}">
                <a16:creationId xmlns:a16="http://schemas.microsoft.com/office/drawing/2014/main" id="{39C9F304-4F7C-86B8-8140-6DA7E6E1ED86}"/>
              </a:ext>
            </a:extLst>
          </p:cNvPr>
          <p:cNvSpPr/>
          <p:nvPr/>
        </p:nvSpPr>
        <p:spPr>
          <a:xfrm>
            <a:off x="5283780" y="4423303"/>
            <a:ext cx="999501" cy="284589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49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49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2" name="Freeform 135">
            <a:extLst>
              <a:ext uri="{FF2B5EF4-FFF2-40B4-BE49-F238E27FC236}">
                <a16:creationId xmlns:a16="http://schemas.microsoft.com/office/drawing/2014/main" id="{C14D9477-17D6-8F12-516F-BD4C003CE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726" y="4384855"/>
            <a:ext cx="1104105" cy="336471"/>
          </a:xfrm>
          <a:custGeom>
            <a:avLst/>
            <a:gdLst>
              <a:gd name="T0" fmla="*/ 2147483646 w 10117"/>
              <a:gd name="T1" fmla="*/ 2147483646 h 826"/>
              <a:gd name="T2" fmla="*/ 0 w 10117"/>
              <a:gd name="T3" fmla="*/ 2147483646 h 826"/>
              <a:gd name="T4" fmla="*/ 0 w 10117"/>
              <a:gd name="T5" fmla="*/ 0 h 826"/>
              <a:gd name="T6" fmla="*/ 2147483646 w 10117"/>
              <a:gd name="T7" fmla="*/ 0 h 826"/>
              <a:gd name="T8" fmla="*/ 2147483646 w 10117"/>
              <a:gd name="T9" fmla="*/ 2147483646 h 826"/>
              <a:gd name="T10" fmla="*/ 2147483646 w 10117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17" h="826">
                <a:moveTo>
                  <a:pt x="5058" y="825"/>
                </a:moveTo>
                <a:lnTo>
                  <a:pt x="0" y="825"/>
                </a:lnTo>
                <a:lnTo>
                  <a:pt x="0" y="0"/>
                </a:lnTo>
                <a:lnTo>
                  <a:pt x="10116" y="0"/>
                </a:lnTo>
                <a:lnTo>
                  <a:pt x="10116" y="825"/>
                </a:lnTo>
                <a:lnTo>
                  <a:pt x="5058" y="8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Microbiology and immunology</a:t>
            </a:r>
          </a:p>
        </p:txBody>
      </p:sp>
      <p:sp>
        <p:nvSpPr>
          <p:cNvPr id="53" name="Freeform 141">
            <a:extLst>
              <a:ext uri="{FF2B5EF4-FFF2-40B4-BE49-F238E27FC236}">
                <a16:creationId xmlns:a16="http://schemas.microsoft.com/office/drawing/2014/main" id="{D9D38D76-8541-2FE7-076B-8221FFBC2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924" y="4297243"/>
            <a:ext cx="3419475" cy="291918"/>
          </a:xfrm>
          <a:custGeom>
            <a:avLst/>
            <a:gdLst>
              <a:gd name="T0" fmla="*/ 2147483646 w 10118"/>
              <a:gd name="T1" fmla="*/ 2147483646 h 826"/>
              <a:gd name="T2" fmla="*/ 0 w 10118"/>
              <a:gd name="T3" fmla="*/ 2147483646 h 826"/>
              <a:gd name="T4" fmla="*/ 0 w 10118"/>
              <a:gd name="T5" fmla="*/ 0 h 826"/>
              <a:gd name="T6" fmla="*/ 2147483646 w 10118"/>
              <a:gd name="T7" fmla="*/ 0 h 826"/>
              <a:gd name="T8" fmla="*/ 2147483646 w 10118"/>
              <a:gd name="T9" fmla="*/ 2147483646 h 826"/>
              <a:gd name="T10" fmla="*/ 2147483646 w 10118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18" h="826">
                <a:moveTo>
                  <a:pt x="5059" y="825"/>
                </a:moveTo>
                <a:lnTo>
                  <a:pt x="0" y="825"/>
                </a:lnTo>
                <a:lnTo>
                  <a:pt x="0" y="0"/>
                </a:lnTo>
                <a:lnTo>
                  <a:pt x="10117" y="0"/>
                </a:lnTo>
                <a:lnTo>
                  <a:pt x="10117" y="825"/>
                </a:lnTo>
                <a:lnTo>
                  <a:pt x="5059" y="825"/>
                </a:lnTo>
              </a:path>
            </a:pathLst>
          </a:custGeom>
          <a:noFill/>
          <a:ln w="7200" cap="flat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54" name="Freeform 135">
            <a:extLst>
              <a:ext uri="{FF2B5EF4-FFF2-40B4-BE49-F238E27FC236}">
                <a16:creationId xmlns:a16="http://schemas.microsoft.com/office/drawing/2014/main" id="{205440FA-C26B-6B0D-81F2-60A2751C4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028" y="3983867"/>
            <a:ext cx="1028741" cy="291918"/>
          </a:xfrm>
          <a:custGeom>
            <a:avLst/>
            <a:gdLst>
              <a:gd name="T0" fmla="*/ 2147483646 w 10117"/>
              <a:gd name="T1" fmla="*/ 2147483646 h 826"/>
              <a:gd name="T2" fmla="*/ 0 w 10117"/>
              <a:gd name="T3" fmla="*/ 2147483646 h 826"/>
              <a:gd name="T4" fmla="*/ 0 w 10117"/>
              <a:gd name="T5" fmla="*/ 0 h 826"/>
              <a:gd name="T6" fmla="*/ 2147483646 w 10117"/>
              <a:gd name="T7" fmla="*/ 0 h 826"/>
              <a:gd name="T8" fmla="*/ 2147483646 w 10117"/>
              <a:gd name="T9" fmla="*/ 2147483646 h 826"/>
              <a:gd name="T10" fmla="*/ 2147483646 w 10117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17" h="826">
                <a:moveTo>
                  <a:pt x="5058" y="825"/>
                </a:moveTo>
                <a:lnTo>
                  <a:pt x="0" y="825"/>
                </a:lnTo>
                <a:lnTo>
                  <a:pt x="0" y="0"/>
                </a:lnTo>
                <a:lnTo>
                  <a:pt x="10116" y="0"/>
                </a:lnTo>
                <a:lnTo>
                  <a:pt x="10116" y="825"/>
                </a:lnTo>
                <a:lnTo>
                  <a:pt x="5058" y="8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Imaging</a:t>
            </a:r>
          </a:p>
        </p:txBody>
      </p:sp>
      <p:sp>
        <p:nvSpPr>
          <p:cNvPr id="55" name="Freeform 135">
            <a:extLst>
              <a:ext uri="{FF2B5EF4-FFF2-40B4-BE49-F238E27FC236}">
                <a16:creationId xmlns:a16="http://schemas.microsoft.com/office/drawing/2014/main" id="{07A864D4-56C3-0007-7A28-2BCD22E9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866" y="4404451"/>
            <a:ext cx="1121090" cy="317765"/>
          </a:xfrm>
          <a:custGeom>
            <a:avLst/>
            <a:gdLst>
              <a:gd name="T0" fmla="*/ 2147483646 w 10117"/>
              <a:gd name="T1" fmla="*/ 2147483646 h 826"/>
              <a:gd name="T2" fmla="*/ 0 w 10117"/>
              <a:gd name="T3" fmla="*/ 2147483646 h 826"/>
              <a:gd name="T4" fmla="*/ 0 w 10117"/>
              <a:gd name="T5" fmla="*/ 0 h 826"/>
              <a:gd name="T6" fmla="*/ 2147483646 w 10117"/>
              <a:gd name="T7" fmla="*/ 0 h 826"/>
              <a:gd name="T8" fmla="*/ 2147483646 w 10117"/>
              <a:gd name="T9" fmla="*/ 2147483646 h 826"/>
              <a:gd name="T10" fmla="*/ 2147483646 w 10117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17" h="826">
                <a:moveTo>
                  <a:pt x="5058" y="825"/>
                </a:moveTo>
                <a:lnTo>
                  <a:pt x="0" y="825"/>
                </a:lnTo>
                <a:lnTo>
                  <a:pt x="0" y="0"/>
                </a:lnTo>
                <a:lnTo>
                  <a:pt x="10116" y="0"/>
                </a:lnTo>
                <a:lnTo>
                  <a:pt x="10116" y="825"/>
                </a:lnTo>
                <a:lnTo>
                  <a:pt x="5058" y="8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Measurement of Body Functions</a:t>
            </a:r>
          </a:p>
        </p:txBody>
      </p:sp>
      <p:sp>
        <p:nvSpPr>
          <p:cNvPr id="56" name="Freeform 135">
            <a:extLst>
              <a:ext uri="{FF2B5EF4-FFF2-40B4-BE49-F238E27FC236}">
                <a16:creationId xmlns:a16="http://schemas.microsoft.com/office/drawing/2014/main" id="{19F9740B-CD5F-1313-BADF-416D74FAC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431" y="3976375"/>
            <a:ext cx="1011060" cy="291918"/>
          </a:xfrm>
          <a:custGeom>
            <a:avLst/>
            <a:gdLst>
              <a:gd name="T0" fmla="*/ 2147483646 w 10117"/>
              <a:gd name="T1" fmla="*/ 2147483646 h 826"/>
              <a:gd name="T2" fmla="*/ 0 w 10117"/>
              <a:gd name="T3" fmla="*/ 2147483646 h 826"/>
              <a:gd name="T4" fmla="*/ 0 w 10117"/>
              <a:gd name="T5" fmla="*/ 0 h 826"/>
              <a:gd name="T6" fmla="*/ 2147483646 w 10117"/>
              <a:gd name="T7" fmla="*/ 0 h 826"/>
              <a:gd name="T8" fmla="*/ 2147483646 w 10117"/>
              <a:gd name="T9" fmla="*/ 2147483646 h 826"/>
              <a:gd name="T10" fmla="*/ 2147483646 w 10117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17" h="826">
                <a:moveTo>
                  <a:pt x="5058" y="825"/>
                </a:moveTo>
                <a:lnTo>
                  <a:pt x="0" y="825"/>
                </a:lnTo>
                <a:lnTo>
                  <a:pt x="0" y="0"/>
                </a:lnTo>
                <a:lnTo>
                  <a:pt x="10116" y="0"/>
                </a:lnTo>
                <a:lnTo>
                  <a:pt x="10116" y="825"/>
                </a:lnTo>
                <a:lnTo>
                  <a:pt x="5058" y="825"/>
                </a:lnTo>
              </a:path>
            </a:pathLst>
          </a:custGeom>
          <a:solidFill>
            <a:srgbClr val="C72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Endoscopy</a:t>
            </a:r>
          </a:p>
        </p:txBody>
      </p:sp>
      <p:sp>
        <p:nvSpPr>
          <p:cNvPr id="57" name="Freeform 135">
            <a:extLst>
              <a:ext uri="{FF2B5EF4-FFF2-40B4-BE49-F238E27FC236}">
                <a16:creationId xmlns:a16="http://schemas.microsoft.com/office/drawing/2014/main" id="{A0C90D7D-498A-56E9-798F-F3F37D76A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514" y="4428986"/>
            <a:ext cx="1028741" cy="291918"/>
          </a:xfrm>
          <a:custGeom>
            <a:avLst/>
            <a:gdLst>
              <a:gd name="T0" fmla="*/ 2147483646 w 10117"/>
              <a:gd name="T1" fmla="*/ 2147483646 h 826"/>
              <a:gd name="T2" fmla="*/ 0 w 10117"/>
              <a:gd name="T3" fmla="*/ 2147483646 h 826"/>
              <a:gd name="T4" fmla="*/ 0 w 10117"/>
              <a:gd name="T5" fmla="*/ 0 h 826"/>
              <a:gd name="T6" fmla="*/ 2147483646 w 10117"/>
              <a:gd name="T7" fmla="*/ 0 h 826"/>
              <a:gd name="T8" fmla="*/ 2147483646 w 10117"/>
              <a:gd name="T9" fmla="*/ 2147483646 h 826"/>
              <a:gd name="T10" fmla="*/ 2147483646 w 10117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17" h="826">
                <a:moveTo>
                  <a:pt x="5058" y="825"/>
                </a:moveTo>
                <a:lnTo>
                  <a:pt x="0" y="825"/>
                </a:lnTo>
                <a:lnTo>
                  <a:pt x="0" y="0"/>
                </a:lnTo>
                <a:lnTo>
                  <a:pt x="10116" y="0"/>
                </a:lnTo>
                <a:lnTo>
                  <a:pt x="10116" y="825"/>
                </a:lnTo>
                <a:lnTo>
                  <a:pt x="5058" y="8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Biopsy</a:t>
            </a:r>
          </a:p>
        </p:txBody>
      </p:sp>
      <p:sp>
        <p:nvSpPr>
          <p:cNvPr id="58" name="Freeform 135">
            <a:extLst>
              <a:ext uri="{FF2B5EF4-FFF2-40B4-BE49-F238E27FC236}">
                <a16:creationId xmlns:a16="http://schemas.microsoft.com/office/drawing/2014/main" id="{872479D1-4609-4875-DFEF-093A3C1D2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91" y="4378186"/>
            <a:ext cx="1175102" cy="344224"/>
          </a:xfrm>
          <a:custGeom>
            <a:avLst/>
            <a:gdLst>
              <a:gd name="T0" fmla="*/ 2147483646 w 10117"/>
              <a:gd name="T1" fmla="*/ 2147483646 h 826"/>
              <a:gd name="T2" fmla="*/ 0 w 10117"/>
              <a:gd name="T3" fmla="*/ 2147483646 h 826"/>
              <a:gd name="T4" fmla="*/ 0 w 10117"/>
              <a:gd name="T5" fmla="*/ 0 h 826"/>
              <a:gd name="T6" fmla="*/ 2147483646 w 10117"/>
              <a:gd name="T7" fmla="*/ 0 h 826"/>
              <a:gd name="T8" fmla="*/ 2147483646 w 10117"/>
              <a:gd name="T9" fmla="*/ 2147483646 h 826"/>
              <a:gd name="T10" fmla="*/ 2147483646 w 10117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17" h="826">
                <a:moveTo>
                  <a:pt x="5058" y="825"/>
                </a:moveTo>
                <a:lnTo>
                  <a:pt x="0" y="825"/>
                </a:lnTo>
                <a:lnTo>
                  <a:pt x="0" y="0"/>
                </a:lnTo>
                <a:lnTo>
                  <a:pt x="10116" y="0"/>
                </a:lnTo>
                <a:lnTo>
                  <a:pt x="10116" y="825"/>
                </a:lnTo>
                <a:lnTo>
                  <a:pt x="5058" y="8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Analysis of Genetic Material</a:t>
            </a:r>
          </a:p>
        </p:txBody>
      </p:sp>
      <p:sp>
        <p:nvSpPr>
          <p:cNvPr id="59" name="Freeform 135">
            <a:extLst>
              <a:ext uri="{FF2B5EF4-FFF2-40B4-BE49-F238E27FC236}">
                <a16:creationId xmlns:a16="http://schemas.microsoft.com/office/drawing/2014/main" id="{A6C1A6C9-ADC0-0B2E-42D3-E55992436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23" y="3990850"/>
            <a:ext cx="1011061" cy="291918"/>
          </a:xfrm>
          <a:custGeom>
            <a:avLst/>
            <a:gdLst>
              <a:gd name="T0" fmla="*/ 2147483646 w 10117"/>
              <a:gd name="T1" fmla="*/ 2147483646 h 826"/>
              <a:gd name="T2" fmla="*/ 0 w 10117"/>
              <a:gd name="T3" fmla="*/ 2147483646 h 826"/>
              <a:gd name="T4" fmla="*/ 0 w 10117"/>
              <a:gd name="T5" fmla="*/ 0 h 826"/>
              <a:gd name="T6" fmla="*/ 2147483646 w 10117"/>
              <a:gd name="T7" fmla="*/ 0 h 826"/>
              <a:gd name="T8" fmla="*/ 2147483646 w 10117"/>
              <a:gd name="T9" fmla="*/ 2147483646 h 826"/>
              <a:gd name="T10" fmla="*/ 2147483646 w 10117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17" h="826">
                <a:moveTo>
                  <a:pt x="5058" y="825"/>
                </a:moveTo>
                <a:lnTo>
                  <a:pt x="0" y="825"/>
                </a:lnTo>
                <a:lnTo>
                  <a:pt x="0" y="0"/>
                </a:lnTo>
                <a:lnTo>
                  <a:pt x="10116" y="0"/>
                </a:lnTo>
                <a:lnTo>
                  <a:pt x="10116" y="825"/>
                </a:lnTo>
                <a:lnTo>
                  <a:pt x="5058" y="8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Analysis of </a:t>
            </a:r>
          </a:p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Body Fluids</a:t>
            </a: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A305B8FA-BBBA-D7CF-1B03-DE3FA1018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914" y="5122254"/>
            <a:ext cx="695357" cy="290260"/>
          </a:xfrm>
          <a:custGeom>
            <a:avLst/>
            <a:gdLst>
              <a:gd name="T0" fmla="*/ 2147483646 w 1700"/>
              <a:gd name="T1" fmla="*/ 2147483646 h 826"/>
              <a:gd name="T2" fmla="*/ 0 w 1700"/>
              <a:gd name="T3" fmla="*/ 2147483646 h 826"/>
              <a:gd name="T4" fmla="*/ 0 w 1700"/>
              <a:gd name="T5" fmla="*/ 0 h 826"/>
              <a:gd name="T6" fmla="*/ 2147483646 w 1700"/>
              <a:gd name="T7" fmla="*/ 0 h 826"/>
              <a:gd name="T8" fmla="*/ 2147483646 w 1700"/>
              <a:gd name="T9" fmla="*/ 2147483646 h 826"/>
              <a:gd name="T10" fmla="*/ 2147483646 w 1700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00" h="826">
                <a:moveTo>
                  <a:pt x="849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49" y="8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Logistics</a:t>
            </a:r>
          </a:p>
        </p:txBody>
      </p:sp>
      <p:sp>
        <p:nvSpPr>
          <p:cNvPr id="61" name="Freeform 65">
            <a:extLst>
              <a:ext uri="{FF2B5EF4-FFF2-40B4-BE49-F238E27FC236}">
                <a16:creationId xmlns:a16="http://schemas.microsoft.com/office/drawing/2014/main" id="{09818412-C4A9-80A9-9018-F763BEA44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034" y="5117374"/>
            <a:ext cx="576262" cy="290260"/>
          </a:xfrm>
          <a:custGeom>
            <a:avLst/>
            <a:gdLst>
              <a:gd name="T0" fmla="*/ 2147483646 w 1700"/>
              <a:gd name="T1" fmla="*/ 2147483646 h 826"/>
              <a:gd name="T2" fmla="*/ 0 w 1700"/>
              <a:gd name="T3" fmla="*/ 2147483646 h 826"/>
              <a:gd name="T4" fmla="*/ 0 w 1700"/>
              <a:gd name="T5" fmla="*/ 0 h 826"/>
              <a:gd name="T6" fmla="*/ 2147483646 w 1700"/>
              <a:gd name="T7" fmla="*/ 0 h 826"/>
              <a:gd name="T8" fmla="*/ 2147483646 w 1700"/>
              <a:gd name="T9" fmla="*/ 2147483646 h 826"/>
              <a:gd name="T10" fmla="*/ 2147483646 w 1700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00" h="826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Billing</a:t>
            </a:r>
          </a:p>
        </p:txBody>
      </p:sp>
      <p:sp>
        <p:nvSpPr>
          <p:cNvPr id="62" name="Freeform 68">
            <a:extLst>
              <a:ext uri="{FF2B5EF4-FFF2-40B4-BE49-F238E27FC236}">
                <a16:creationId xmlns:a16="http://schemas.microsoft.com/office/drawing/2014/main" id="{F65747AE-4B26-010A-BC1A-B9557D1C0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262" y="5144881"/>
            <a:ext cx="1598612" cy="290260"/>
          </a:xfrm>
          <a:custGeom>
            <a:avLst/>
            <a:gdLst>
              <a:gd name="T0" fmla="*/ 2147483646 w 1700"/>
              <a:gd name="T1" fmla="*/ 2147483646 h 826"/>
              <a:gd name="T2" fmla="*/ 0 w 1700"/>
              <a:gd name="T3" fmla="*/ 2147483646 h 826"/>
              <a:gd name="T4" fmla="*/ 0 w 1700"/>
              <a:gd name="T5" fmla="*/ 0 h 826"/>
              <a:gd name="T6" fmla="*/ 2147483646 w 1700"/>
              <a:gd name="T7" fmla="*/ 0 h 826"/>
              <a:gd name="T8" fmla="*/ 2147483646 w 1700"/>
              <a:gd name="T9" fmla="*/ 2147483646 h 826"/>
              <a:gd name="T10" fmla="*/ 2147483646 w 1700"/>
              <a:gd name="T11" fmla="*/ 2147483646 h 8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00" h="826">
                <a:moveTo>
                  <a:pt x="849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49" y="8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Payor and Provider Relations</a:t>
            </a:r>
          </a:p>
        </p:txBody>
      </p:sp>
      <p:sp>
        <p:nvSpPr>
          <p:cNvPr id="63" name="Freeform 28">
            <a:extLst>
              <a:ext uri="{FF2B5EF4-FFF2-40B4-BE49-F238E27FC236}">
                <a16:creationId xmlns:a16="http://schemas.microsoft.com/office/drawing/2014/main" id="{6EDA6B96-9573-1EFA-2530-F2EBD0046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3484" y="2626226"/>
            <a:ext cx="847725" cy="301870"/>
          </a:xfrm>
          <a:custGeom>
            <a:avLst/>
            <a:gdLst>
              <a:gd name="T0" fmla="*/ 2147483646 w 2509"/>
              <a:gd name="T1" fmla="*/ 2147483646 h 854"/>
              <a:gd name="T2" fmla="*/ 0 w 2509"/>
              <a:gd name="T3" fmla="*/ 2147483646 h 854"/>
              <a:gd name="T4" fmla="*/ 0 w 2509"/>
              <a:gd name="T5" fmla="*/ 0 h 854"/>
              <a:gd name="T6" fmla="*/ 2147483646 w 2509"/>
              <a:gd name="T7" fmla="*/ 0 h 854"/>
              <a:gd name="T8" fmla="*/ 2147483646 w 2509"/>
              <a:gd name="T9" fmla="*/ 2147483646 h 854"/>
              <a:gd name="T10" fmla="*/ 2147483646 w 2509"/>
              <a:gd name="T11" fmla="*/ 2147483646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09" h="854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Teaching</a:t>
            </a:r>
          </a:p>
          <a:p>
            <a:pPr algn="ctr"/>
            <a:r>
              <a:rPr lang="en-US" sz="950" b="1" dirty="0" err="1">
                <a:solidFill>
                  <a:schemeClr val="bg1"/>
                </a:solidFill>
                <a:ea typeface="Source Sans Pro" panose="020B0503030403020204" pitchFamily="34" charset="0"/>
              </a:rPr>
              <a:t>Perfomance</a:t>
            </a:r>
            <a:endParaRPr lang="en-US" sz="950" b="1" dirty="0">
              <a:solidFill>
                <a:schemeClr val="bg1"/>
              </a:solidFill>
              <a:ea typeface="Source Sans Pro" panose="020B0503030403020204" pitchFamily="34" charset="0"/>
            </a:endParaRPr>
          </a:p>
        </p:txBody>
      </p:sp>
      <p:sp>
        <p:nvSpPr>
          <p:cNvPr id="901" name="Freeform 31">
            <a:extLst>
              <a:ext uri="{FF2B5EF4-FFF2-40B4-BE49-F238E27FC236}">
                <a16:creationId xmlns:a16="http://schemas.microsoft.com/office/drawing/2014/main" id="{D3E4E8A8-A44A-2F50-1DA2-A889ECF4E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374" y="3692210"/>
            <a:ext cx="1208401" cy="384722"/>
          </a:xfrm>
          <a:custGeom>
            <a:avLst/>
            <a:gdLst>
              <a:gd name="T0" fmla="*/ 2147483646 w 2509"/>
              <a:gd name="T1" fmla="*/ 2147483646 h 854"/>
              <a:gd name="T2" fmla="*/ 0 w 2509"/>
              <a:gd name="T3" fmla="*/ 2147483646 h 854"/>
              <a:gd name="T4" fmla="*/ 0 w 2509"/>
              <a:gd name="T5" fmla="*/ 0 h 854"/>
              <a:gd name="T6" fmla="*/ 2147483646 w 2509"/>
              <a:gd name="T7" fmla="*/ 0 h 854"/>
              <a:gd name="T8" fmla="*/ 2147483646 w 2509"/>
              <a:gd name="T9" fmla="*/ 2147483646 h 854"/>
              <a:gd name="T10" fmla="*/ 2147483646 w 2509"/>
              <a:gd name="T11" fmla="*/ 2147483646 h 8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09" h="854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Teaching Evaluation</a:t>
            </a:r>
          </a:p>
        </p:txBody>
      </p:sp>
      <p:sp>
        <p:nvSpPr>
          <p:cNvPr id="902" name="Freeform 34">
            <a:extLst>
              <a:ext uri="{FF2B5EF4-FFF2-40B4-BE49-F238E27FC236}">
                <a16:creationId xmlns:a16="http://schemas.microsoft.com/office/drawing/2014/main" id="{05B1185D-D558-0E0C-BCD2-1C988AAB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6190" y="4815504"/>
            <a:ext cx="847725" cy="301870"/>
          </a:xfrm>
          <a:custGeom>
            <a:avLst/>
            <a:gdLst>
              <a:gd name="T0" fmla="*/ 2147483646 w 2509"/>
              <a:gd name="T1" fmla="*/ 2147483646 h 855"/>
              <a:gd name="T2" fmla="*/ 0 w 2509"/>
              <a:gd name="T3" fmla="*/ 2147483646 h 855"/>
              <a:gd name="T4" fmla="*/ 0 w 2509"/>
              <a:gd name="T5" fmla="*/ 0 h 855"/>
              <a:gd name="T6" fmla="*/ 2147483646 w 2509"/>
              <a:gd name="T7" fmla="*/ 0 h 855"/>
              <a:gd name="T8" fmla="*/ 2147483646 w 2509"/>
              <a:gd name="T9" fmla="*/ 2147483646 h 855"/>
              <a:gd name="T10" fmla="*/ 2147483646 w 2509"/>
              <a:gd name="T11" fmla="*/ 2147483646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09" h="855">
                <a:moveTo>
                  <a:pt x="1254" y="854"/>
                </a:moveTo>
                <a:lnTo>
                  <a:pt x="0" y="854"/>
                </a:lnTo>
                <a:lnTo>
                  <a:pt x="0" y="0"/>
                </a:lnTo>
                <a:lnTo>
                  <a:pt x="2508" y="0"/>
                </a:lnTo>
                <a:lnTo>
                  <a:pt x="2508" y="854"/>
                </a:lnTo>
                <a:lnTo>
                  <a:pt x="1254" y="85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Teaching Support</a:t>
            </a:r>
          </a:p>
        </p:txBody>
      </p:sp>
      <p:sp>
        <p:nvSpPr>
          <p:cNvPr id="903" name="Rechthoek 112">
            <a:extLst>
              <a:ext uri="{FF2B5EF4-FFF2-40B4-BE49-F238E27FC236}">
                <a16:creationId xmlns:a16="http://schemas.microsoft.com/office/drawing/2014/main" id="{7F5F7728-32A7-0675-2F41-3137F19D6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1032" y="1697769"/>
            <a:ext cx="1183728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nl-NL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Curriculum</a:t>
            </a:r>
          </a:p>
          <a:p>
            <a:pPr algn="ctr"/>
            <a:r>
              <a:rPr lang="en-US" altLang="nl-NL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Development</a:t>
            </a:r>
          </a:p>
        </p:txBody>
      </p:sp>
      <p:sp>
        <p:nvSpPr>
          <p:cNvPr id="906" name="Freeform 83">
            <a:extLst>
              <a:ext uri="{FF2B5EF4-FFF2-40B4-BE49-F238E27FC236}">
                <a16:creationId xmlns:a16="http://schemas.microsoft.com/office/drawing/2014/main" id="{3A2FA56C-EDC4-C839-DD5D-D5883C5DC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055" y="5778588"/>
            <a:ext cx="1581759" cy="306847"/>
          </a:xfrm>
          <a:custGeom>
            <a:avLst/>
            <a:gdLst>
              <a:gd name="T0" fmla="*/ 2147483646 w 2951"/>
              <a:gd name="T1" fmla="*/ 2147483646 h 867"/>
              <a:gd name="T2" fmla="*/ 0 w 2951"/>
              <a:gd name="T3" fmla="*/ 2147483646 h 867"/>
              <a:gd name="T4" fmla="*/ 0 w 2951"/>
              <a:gd name="T5" fmla="*/ 0 h 867"/>
              <a:gd name="T6" fmla="*/ 2147483646 w 2951"/>
              <a:gd name="T7" fmla="*/ 0 h 867"/>
              <a:gd name="T8" fmla="*/ 2147483646 w 2951"/>
              <a:gd name="T9" fmla="*/ 2147483646 h 867"/>
              <a:gd name="T10" fmla="*/ 2147483646 w 2951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51" h="867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Property and Resource Management</a:t>
            </a:r>
          </a:p>
        </p:txBody>
      </p:sp>
      <p:sp>
        <p:nvSpPr>
          <p:cNvPr id="907" name="Freeform 86">
            <a:extLst>
              <a:ext uri="{FF2B5EF4-FFF2-40B4-BE49-F238E27FC236}">
                <a16:creationId xmlns:a16="http://schemas.microsoft.com/office/drawing/2014/main" id="{0F04C730-3D35-18C7-6C8A-655D7D1F7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680" y="5752542"/>
            <a:ext cx="1406113" cy="306847"/>
          </a:xfrm>
          <a:custGeom>
            <a:avLst/>
            <a:gdLst>
              <a:gd name="T0" fmla="*/ 2147483646 w 2951"/>
              <a:gd name="T1" fmla="*/ 2147483646 h 867"/>
              <a:gd name="T2" fmla="*/ 0 w 2951"/>
              <a:gd name="T3" fmla="*/ 2147483646 h 867"/>
              <a:gd name="T4" fmla="*/ 0 w 2951"/>
              <a:gd name="T5" fmla="*/ 0 h 867"/>
              <a:gd name="T6" fmla="*/ 2147483646 w 2951"/>
              <a:gd name="T7" fmla="*/ 0 h 867"/>
              <a:gd name="T8" fmla="*/ 2147483646 w 2951"/>
              <a:gd name="T9" fmla="*/ 2147483646 h 867"/>
              <a:gd name="T10" fmla="*/ 2147483646 w 2951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51" h="867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 b="1" dirty="0">
              <a:solidFill>
                <a:schemeClr val="bg1"/>
              </a:solidFill>
              <a:ea typeface="Source Sans Pro" panose="020B0503030403020204" pitchFamily="34" charset="0"/>
            </a:endParaRPr>
          </a:p>
        </p:txBody>
      </p:sp>
      <p:sp>
        <p:nvSpPr>
          <p:cNvPr id="908" name="Freeform 92">
            <a:extLst>
              <a:ext uri="{FF2B5EF4-FFF2-40B4-BE49-F238E27FC236}">
                <a16:creationId xmlns:a16="http://schemas.microsoft.com/office/drawing/2014/main" id="{34132741-D16A-D32F-B3A5-309B905EC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118" y="5744570"/>
            <a:ext cx="998537" cy="306847"/>
          </a:xfrm>
          <a:custGeom>
            <a:avLst/>
            <a:gdLst>
              <a:gd name="T0" fmla="*/ 2147483646 w 2951"/>
              <a:gd name="T1" fmla="*/ 2147483646 h 867"/>
              <a:gd name="T2" fmla="*/ 0 w 2951"/>
              <a:gd name="T3" fmla="*/ 2147483646 h 867"/>
              <a:gd name="T4" fmla="*/ 0 w 2951"/>
              <a:gd name="T5" fmla="*/ 0 h 867"/>
              <a:gd name="T6" fmla="*/ 2147483646 w 2951"/>
              <a:gd name="T7" fmla="*/ 0 h 867"/>
              <a:gd name="T8" fmla="*/ 2147483646 w 2951"/>
              <a:gd name="T9" fmla="*/ 2147483646 h 867"/>
              <a:gd name="T10" fmla="*/ 2147483646 w 2951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51" h="867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Legal Support</a:t>
            </a:r>
          </a:p>
        </p:txBody>
      </p:sp>
      <p:sp>
        <p:nvSpPr>
          <p:cNvPr id="909" name="Freeform 95">
            <a:extLst>
              <a:ext uri="{FF2B5EF4-FFF2-40B4-BE49-F238E27FC236}">
                <a16:creationId xmlns:a16="http://schemas.microsoft.com/office/drawing/2014/main" id="{BAFFA1B5-7024-36E8-9ECB-C6CF36D84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640" y="5752542"/>
            <a:ext cx="998538" cy="306847"/>
          </a:xfrm>
          <a:custGeom>
            <a:avLst/>
            <a:gdLst>
              <a:gd name="T0" fmla="*/ 2147483646 w 2951"/>
              <a:gd name="T1" fmla="*/ 2147483646 h 867"/>
              <a:gd name="T2" fmla="*/ 0 w 2951"/>
              <a:gd name="T3" fmla="*/ 2147483646 h 867"/>
              <a:gd name="T4" fmla="*/ 0 w 2951"/>
              <a:gd name="T5" fmla="*/ 0 h 867"/>
              <a:gd name="T6" fmla="*/ 2147483646 w 2951"/>
              <a:gd name="T7" fmla="*/ 0 h 867"/>
              <a:gd name="T8" fmla="*/ 2147483646 w 2951"/>
              <a:gd name="T9" fmla="*/ 2147483646 h 867"/>
              <a:gd name="T10" fmla="*/ 2147483646 w 2951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51" h="867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rgbClr val="C72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Financial Administration</a:t>
            </a:r>
          </a:p>
        </p:txBody>
      </p:sp>
      <p:sp>
        <p:nvSpPr>
          <p:cNvPr id="910" name="Freeform 98">
            <a:extLst>
              <a:ext uri="{FF2B5EF4-FFF2-40B4-BE49-F238E27FC236}">
                <a16:creationId xmlns:a16="http://schemas.microsoft.com/office/drawing/2014/main" id="{E946259C-6E4A-CF5F-68C9-230445BEC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374" y="6213538"/>
            <a:ext cx="996950" cy="305187"/>
          </a:xfrm>
          <a:custGeom>
            <a:avLst/>
            <a:gdLst>
              <a:gd name="T0" fmla="*/ 2147483646 w 2951"/>
              <a:gd name="T1" fmla="*/ 2147483646 h 867"/>
              <a:gd name="T2" fmla="*/ 0 w 2951"/>
              <a:gd name="T3" fmla="*/ 2147483646 h 867"/>
              <a:gd name="T4" fmla="*/ 0 w 2951"/>
              <a:gd name="T5" fmla="*/ 0 h 867"/>
              <a:gd name="T6" fmla="*/ 2147483646 w 2951"/>
              <a:gd name="T7" fmla="*/ 0 h 867"/>
              <a:gd name="T8" fmla="*/ 2147483646 w 2951"/>
              <a:gd name="T9" fmla="*/ 2147483646 h 867"/>
              <a:gd name="T10" fmla="*/ 2147483646 w 2951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51" h="867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rgbClr val="C72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IT</a:t>
            </a:r>
          </a:p>
        </p:txBody>
      </p:sp>
      <p:sp>
        <p:nvSpPr>
          <p:cNvPr id="911" name="Freeform 102">
            <a:extLst>
              <a:ext uri="{FF2B5EF4-FFF2-40B4-BE49-F238E27FC236}">
                <a16:creationId xmlns:a16="http://schemas.microsoft.com/office/drawing/2014/main" id="{CED6F861-CE11-4828-6818-C2E084744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444" y="6255347"/>
            <a:ext cx="998538" cy="305187"/>
          </a:xfrm>
          <a:custGeom>
            <a:avLst/>
            <a:gdLst>
              <a:gd name="T0" fmla="*/ 2147483646 w 2951"/>
              <a:gd name="T1" fmla="*/ 2147483646 h 867"/>
              <a:gd name="T2" fmla="*/ 0 w 2951"/>
              <a:gd name="T3" fmla="*/ 2147483646 h 867"/>
              <a:gd name="T4" fmla="*/ 0 w 2951"/>
              <a:gd name="T5" fmla="*/ 0 h 867"/>
              <a:gd name="T6" fmla="*/ 2147483646 w 2951"/>
              <a:gd name="T7" fmla="*/ 0 h 867"/>
              <a:gd name="T8" fmla="*/ 2147483646 w 2951"/>
              <a:gd name="T9" fmla="*/ 2147483646 h 867"/>
              <a:gd name="T10" fmla="*/ 2147483646 w 2951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51" h="867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Medical Technology</a:t>
            </a:r>
          </a:p>
        </p:txBody>
      </p:sp>
      <p:sp>
        <p:nvSpPr>
          <p:cNvPr id="912" name="Freeform 105">
            <a:extLst>
              <a:ext uri="{FF2B5EF4-FFF2-40B4-BE49-F238E27FC236}">
                <a16:creationId xmlns:a16="http://schemas.microsoft.com/office/drawing/2014/main" id="{295EDB37-2B74-F7DB-4811-01E19192F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346" y="6219522"/>
            <a:ext cx="996950" cy="305187"/>
          </a:xfrm>
          <a:custGeom>
            <a:avLst/>
            <a:gdLst>
              <a:gd name="T0" fmla="*/ 2147483646 w 2951"/>
              <a:gd name="T1" fmla="*/ 2147483646 h 867"/>
              <a:gd name="T2" fmla="*/ 0 w 2951"/>
              <a:gd name="T3" fmla="*/ 2147483646 h 867"/>
              <a:gd name="T4" fmla="*/ 0 w 2951"/>
              <a:gd name="T5" fmla="*/ 0 h 867"/>
              <a:gd name="T6" fmla="*/ 2147483646 w 2951"/>
              <a:gd name="T7" fmla="*/ 0 h 867"/>
              <a:gd name="T8" fmla="*/ 2147483646 w 2951"/>
              <a:gd name="T9" fmla="*/ 2147483646 h 867"/>
              <a:gd name="T10" fmla="*/ 2147483646 w 2951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51" h="867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Hospitality</a:t>
            </a:r>
          </a:p>
        </p:txBody>
      </p:sp>
      <p:sp>
        <p:nvSpPr>
          <p:cNvPr id="913" name="Freeform 106">
            <a:extLst>
              <a:ext uri="{FF2B5EF4-FFF2-40B4-BE49-F238E27FC236}">
                <a16:creationId xmlns:a16="http://schemas.microsoft.com/office/drawing/2014/main" id="{06C87D7B-0F02-7F88-0A7C-063B251C4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449" y="6246625"/>
            <a:ext cx="996950" cy="305187"/>
          </a:xfrm>
          <a:custGeom>
            <a:avLst/>
            <a:gdLst>
              <a:gd name="T0" fmla="*/ 2147483646 w 2951"/>
              <a:gd name="T1" fmla="*/ 2147483646 h 867"/>
              <a:gd name="T2" fmla="*/ 0 w 2951"/>
              <a:gd name="T3" fmla="*/ 2147483646 h 867"/>
              <a:gd name="T4" fmla="*/ 0 w 2951"/>
              <a:gd name="T5" fmla="*/ 0 h 867"/>
              <a:gd name="T6" fmla="*/ 2147483646 w 2951"/>
              <a:gd name="T7" fmla="*/ 0 h 867"/>
              <a:gd name="T8" fmla="*/ 2147483646 w 2951"/>
              <a:gd name="T9" fmla="*/ 2147483646 h 867"/>
              <a:gd name="T10" fmla="*/ 2147483646 w 2951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51" h="867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rgbClr val="C72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Safety and Environment</a:t>
            </a:r>
          </a:p>
        </p:txBody>
      </p:sp>
      <p:sp>
        <p:nvSpPr>
          <p:cNvPr id="914" name="Freeform 107">
            <a:extLst>
              <a:ext uri="{FF2B5EF4-FFF2-40B4-BE49-F238E27FC236}">
                <a16:creationId xmlns:a16="http://schemas.microsoft.com/office/drawing/2014/main" id="{544315DE-E4EE-812E-92FF-D2CFE4EF1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3167" y="6232442"/>
            <a:ext cx="996950" cy="305187"/>
          </a:xfrm>
          <a:custGeom>
            <a:avLst/>
            <a:gdLst>
              <a:gd name="T0" fmla="*/ 2147483646 w 2951"/>
              <a:gd name="T1" fmla="*/ 2147483646 h 867"/>
              <a:gd name="T2" fmla="*/ 0 w 2951"/>
              <a:gd name="T3" fmla="*/ 2147483646 h 867"/>
              <a:gd name="T4" fmla="*/ 0 w 2951"/>
              <a:gd name="T5" fmla="*/ 0 h 867"/>
              <a:gd name="T6" fmla="*/ 2147483646 w 2951"/>
              <a:gd name="T7" fmla="*/ 0 h 867"/>
              <a:gd name="T8" fmla="*/ 2147483646 w 2951"/>
              <a:gd name="T9" fmla="*/ 2147483646 h 867"/>
              <a:gd name="T10" fmla="*/ 2147483646 w 2951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51" h="867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Knowledge Management</a:t>
            </a:r>
          </a:p>
        </p:txBody>
      </p:sp>
      <p:sp>
        <p:nvSpPr>
          <p:cNvPr id="916" name="Rechthoek 112">
            <a:extLst>
              <a:ext uri="{FF2B5EF4-FFF2-40B4-BE49-F238E27FC236}">
                <a16:creationId xmlns:a16="http://schemas.microsoft.com/office/drawing/2014/main" id="{077784CE-1C4A-2327-2114-5B0E8CD1F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748" y="6227493"/>
            <a:ext cx="1373964" cy="317951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nl-NL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Communication </a:t>
            </a:r>
          </a:p>
          <a:p>
            <a:pPr algn="ctr"/>
            <a:r>
              <a:rPr lang="en-US" altLang="nl-NL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and Information</a:t>
            </a:r>
          </a:p>
        </p:txBody>
      </p:sp>
      <p:sp>
        <p:nvSpPr>
          <p:cNvPr id="917" name="Freeform 86">
            <a:extLst>
              <a:ext uri="{FF2B5EF4-FFF2-40B4-BE49-F238E27FC236}">
                <a16:creationId xmlns:a16="http://schemas.microsoft.com/office/drawing/2014/main" id="{F8ACAA05-7CF7-D94C-E6C9-BBDE1E43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449" y="5759255"/>
            <a:ext cx="1215202" cy="313051"/>
          </a:xfrm>
          <a:custGeom>
            <a:avLst/>
            <a:gdLst>
              <a:gd name="T0" fmla="*/ 2147483646 w 2951"/>
              <a:gd name="T1" fmla="*/ 2147483646 h 867"/>
              <a:gd name="T2" fmla="*/ 0 w 2951"/>
              <a:gd name="T3" fmla="*/ 2147483646 h 867"/>
              <a:gd name="T4" fmla="*/ 0 w 2951"/>
              <a:gd name="T5" fmla="*/ 0 h 867"/>
              <a:gd name="T6" fmla="*/ 2147483646 w 2951"/>
              <a:gd name="T7" fmla="*/ 0 h 867"/>
              <a:gd name="T8" fmla="*/ 2147483646 w 2951"/>
              <a:gd name="T9" fmla="*/ 2147483646 h 867"/>
              <a:gd name="T10" fmla="*/ 2147483646 w 2951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51" h="867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Purchase and Goods Logistics</a:t>
            </a:r>
          </a:p>
        </p:txBody>
      </p:sp>
      <p:sp>
        <p:nvSpPr>
          <p:cNvPr id="918" name="Freeform 83">
            <a:extLst>
              <a:ext uri="{FF2B5EF4-FFF2-40B4-BE49-F238E27FC236}">
                <a16:creationId xmlns:a16="http://schemas.microsoft.com/office/drawing/2014/main" id="{1CC18CAB-C131-8E53-5D43-A13A57601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970" y="5765337"/>
            <a:ext cx="1581759" cy="306847"/>
          </a:xfrm>
          <a:custGeom>
            <a:avLst/>
            <a:gdLst>
              <a:gd name="T0" fmla="*/ 2147483646 w 2951"/>
              <a:gd name="T1" fmla="*/ 2147483646 h 867"/>
              <a:gd name="T2" fmla="*/ 0 w 2951"/>
              <a:gd name="T3" fmla="*/ 2147483646 h 867"/>
              <a:gd name="T4" fmla="*/ 0 w 2951"/>
              <a:gd name="T5" fmla="*/ 0 h 867"/>
              <a:gd name="T6" fmla="*/ 2147483646 w 2951"/>
              <a:gd name="T7" fmla="*/ 0 h 867"/>
              <a:gd name="T8" fmla="*/ 2147483646 w 2951"/>
              <a:gd name="T9" fmla="*/ 2147483646 h 867"/>
              <a:gd name="T10" fmla="*/ 2147483646 w 2951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51" h="867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bg1"/>
                </a:solidFill>
                <a:ea typeface="Source Sans Pro" panose="020B0503030403020204" pitchFamily="34" charset="0"/>
              </a:rPr>
              <a:t>Human Resource Management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Freeform 2">
            <a:extLst>
              <a:ext uri="{FF2B5EF4-FFF2-40B4-BE49-F238E27FC236}">
                <a16:creationId xmlns:a16="http://schemas.microsoft.com/office/drawing/2014/main" id="{BCBB8299-32E4-1C47-95DA-AF453C008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387"/>
            <a:ext cx="12190413" cy="1201742"/>
          </a:xfrm>
          <a:custGeom>
            <a:avLst/>
            <a:gdLst>
              <a:gd name="T0" fmla="*/ 2147483646 w 22086"/>
              <a:gd name="T1" fmla="*/ 2147483646 h 3458"/>
              <a:gd name="T2" fmla="*/ 0 w 22086"/>
              <a:gd name="T3" fmla="*/ 2147483646 h 3458"/>
              <a:gd name="T4" fmla="*/ 0 w 22086"/>
              <a:gd name="T5" fmla="*/ 0 h 3458"/>
              <a:gd name="T6" fmla="*/ 2147483646 w 22086"/>
              <a:gd name="T7" fmla="*/ 0 h 3458"/>
              <a:gd name="T8" fmla="*/ 2147483646 w 22086"/>
              <a:gd name="T9" fmla="*/ 2147483646 h 3458"/>
              <a:gd name="T10" fmla="*/ 2147483646 w 22086"/>
              <a:gd name="T11" fmla="*/ 2147483646 h 34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086" h="3458">
                <a:moveTo>
                  <a:pt x="11043" y="3457"/>
                </a:moveTo>
                <a:lnTo>
                  <a:pt x="0" y="3457"/>
                </a:lnTo>
                <a:lnTo>
                  <a:pt x="0" y="0"/>
                </a:lnTo>
                <a:lnTo>
                  <a:pt x="22085" y="0"/>
                </a:lnTo>
                <a:lnTo>
                  <a:pt x="22085" y="3457"/>
                </a:lnTo>
                <a:lnTo>
                  <a:pt x="11043" y="3457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30" name="Freeform 3">
            <a:extLst>
              <a:ext uri="{FF2B5EF4-FFF2-40B4-BE49-F238E27FC236}">
                <a16:creationId xmlns:a16="http://schemas.microsoft.com/office/drawing/2014/main" id="{7247F9F0-5CCB-D74F-9277-E3FD9C816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" y="1353183"/>
            <a:ext cx="12190413" cy="3737127"/>
          </a:xfrm>
          <a:custGeom>
            <a:avLst/>
            <a:gdLst>
              <a:gd name="T0" fmla="*/ 2147483646 w 22086"/>
              <a:gd name="T1" fmla="*/ 2147483646 h 10104"/>
              <a:gd name="T2" fmla="*/ 0 w 22086"/>
              <a:gd name="T3" fmla="*/ 2147483646 h 10104"/>
              <a:gd name="T4" fmla="*/ 0 w 22086"/>
              <a:gd name="T5" fmla="*/ 0 h 10104"/>
              <a:gd name="T6" fmla="*/ 2147483646 w 22086"/>
              <a:gd name="T7" fmla="*/ 0 h 10104"/>
              <a:gd name="T8" fmla="*/ 2147483646 w 22086"/>
              <a:gd name="T9" fmla="*/ 2147483646 h 10104"/>
              <a:gd name="T10" fmla="*/ 2147483646 w 22086"/>
              <a:gd name="T11" fmla="*/ 2147483646 h 10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086" h="10104">
                <a:moveTo>
                  <a:pt x="11043" y="10103"/>
                </a:moveTo>
                <a:lnTo>
                  <a:pt x="0" y="10103"/>
                </a:lnTo>
                <a:lnTo>
                  <a:pt x="0" y="0"/>
                </a:lnTo>
                <a:lnTo>
                  <a:pt x="22085" y="0"/>
                </a:lnTo>
                <a:lnTo>
                  <a:pt x="22085" y="10103"/>
                </a:lnTo>
                <a:lnTo>
                  <a:pt x="11043" y="10103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31" name="Freeform 4">
            <a:extLst>
              <a:ext uri="{FF2B5EF4-FFF2-40B4-BE49-F238E27FC236}">
                <a16:creationId xmlns:a16="http://schemas.microsoft.com/office/drawing/2014/main" id="{4749E74C-A668-C045-8823-6CB9A8E2F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015" y="1648174"/>
            <a:ext cx="8109019" cy="3294671"/>
          </a:xfrm>
          <a:custGeom>
            <a:avLst/>
            <a:gdLst>
              <a:gd name="T0" fmla="*/ 2147483646 w 14689"/>
              <a:gd name="T1" fmla="*/ 2147483646 h 9071"/>
              <a:gd name="T2" fmla="*/ 0 w 14689"/>
              <a:gd name="T3" fmla="*/ 2147483646 h 9071"/>
              <a:gd name="T4" fmla="*/ 0 w 14689"/>
              <a:gd name="T5" fmla="*/ 0 h 9071"/>
              <a:gd name="T6" fmla="*/ 2147483646 w 14689"/>
              <a:gd name="T7" fmla="*/ 0 h 9071"/>
              <a:gd name="T8" fmla="*/ 2147483646 w 14689"/>
              <a:gd name="T9" fmla="*/ 2147483646 h 9071"/>
              <a:gd name="T10" fmla="*/ 2147483646 w 14689"/>
              <a:gd name="T11" fmla="*/ 2147483646 h 90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689" h="9071">
                <a:moveTo>
                  <a:pt x="7345" y="9070"/>
                </a:moveTo>
                <a:lnTo>
                  <a:pt x="0" y="9070"/>
                </a:lnTo>
                <a:lnTo>
                  <a:pt x="0" y="0"/>
                </a:lnTo>
                <a:lnTo>
                  <a:pt x="14688" y="0"/>
                </a:lnTo>
                <a:lnTo>
                  <a:pt x="14688" y="9070"/>
                </a:lnTo>
                <a:lnTo>
                  <a:pt x="7345" y="9070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38" name="Freeform 22">
            <a:extLst>
              <a:ext uri="{FF2B5EF4-FFF2-40B4-BE49-F238E27FC236}">
                <a16:creationId xmlns:a16="http://schemas.microsoft.com/office/drawing/2014/main" id="{ACB571D8-5694-5A4F-9F73-6BE29706A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419" y="2923007"/>
            <a:ext cx="1021630" cy="898240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n-lt"/>
              </a:rPr>
              <a:t>I want to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+mn-lt"/>
              </a:rPr>
              <a:t>have some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+mn-lt"/>
              </a:rPr>
              <a:t>tests done</a:t>
            </a:r>
          </a:p>
        </p:txBody>
      </p:sp>
      <p:sp>
        <p:nvSpPr>
          <p:cNvPr id="232" name="Text Box 5">
            <a:extLst>
              <a:ext uri="{FF2B5EF4-FFF2-40B4-BE49-F238E27FC236}">
                <a16:creationId xmlns:a16="http://schemas.microsoft.com/office/drawing/2014/main" id="{24128BBC-D813-DC48-AA1A-A36314A90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29" y="5198043"/>
            <a:ext cx="2478538" cy="15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667" rIns="0" bIns="0"/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</a:tabLst>
            </a:pPr>
            <a:r>
              <a:rPr lang="en-US" altLang="nl-NL" sz="1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Raavi" panose="020B0502040204020203" pitchFamily="34" charset="0"/>
              </a:rPr>
              <a:t>Enterprise Support</a:t>
            </a:r>
          </a:p>
        </p:txBody>
      </p:sp>
      <p:sp>
        <p:nvSpPr>
          <p:cNvPr id="234" name="Text Box 7">
            <a:extLst>
              <a:ext uri="{FF2B5EF4-FFF2-40B4-BE49-F238E27FC236}">
                <a16:creationId xmlns:a16="http://schemas.microsoft.com/office/drawing/2014/main" id="{C5A7AF88-9682-8D46-BE9E-191AD29FB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29" y="1408029"/>
            <a:ext cx="1979245" cy="16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667" rIns="0" bIns="0"/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</a:tabLst>
            </a:pPr>
            <a:r>
              <a:rPr lang="en-US" altLang="nl-NL" sz="1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Raavi" panose="020B0502040204020203" pitchFamily="34" charset="0"/>
              </a:rPr>
              <a:t>Core services</a:t>
            </a:r>
          </a:p>
        </p:txBody>
      </p:sp>
      <p:sp>
        <p:nvSpPr>
          <p:cNvPr id="235" name="Freeform 8">
            <a:extLst>
              <a:ext uri="{FF2B5EF4-FFF2-40B4-BE49-F238E27FC236}">
                <a16:creationId xmlns:a16="http://schemas.microsoft.com/office/drawing/2014/main" id="{E537FFAA-0617-4D43-812D-1EECD6DAF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46" y="1643123"/>
            <a:ext cx="1687353" cy="3294671"/>
          </a:xfrm>
          <a:custGeom>
            <a:avLst/>
            <a:gdLst>
              <a:gd name="T0" fmla="*/ 2147483646 w 3057"/>
              <a:gd name="T1" fmla="*/ 2147483646 h 9071"/>
              <a:gd name="T2" fmla="*/ 0 w 3057"/>
              <a:gd name="T3" fmla="*/ 2147483646 h 9071"/>
              <a:gd name="T4" fmla="*/ 0 w 3057"/>
              <a:gd name="T5" fmla="*/ 0 h 9071"/>
              <a:gd name="T6" fmla="*/ 2147483646 w 3057"/>
              <a:gd name="T7" fmla="*/ 0 h 9071"/>
              <a:gd name="T8" fmla="*/ 2147483646 w 3057"/>
              <a:gd name="T9" fmla="*/ 2147483646 h 9071"/>
              <a:gd name="T10" fmla="*/ 2147483646 w 3057"/>
              <a:gd name="T11" fmla="*/ 2147483646 h 90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57" h="9071">
                <a:moveTo>
                  <a:pt x="1528" y="9070"/>
                </a:moveTo>
                <a:lnTo>
                  <a:pt x="0" y="9070"/>
                </a:lnTo>
                <a:lnTo>
                  <a:pt x="0" y="0"/>
                </a:lnTo>
                <a:lnTo>
                  <a:pt x="3056" y="0"/>
                </a:lnTo>
                <a:lnTo>
                  <a:pt x="3056" y="9070"/>
                </a:lnTo>
                <a:lnTo>
                  <a:pt x="1528" y="907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36" name="Freeform 15">
            <a:extLst>
              <a:ext uri="{FF2B5EF4-FFF2-40B4-BE49-F238E27FC236}">
                <a16:creationId xmlns:a16="http://schemas.microsoft.com/office/drawing/2014/main" id="{A1B9B33E-A240-A94E-BB25-48DB0EA41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1409" y="1643123"/>
            <a:ext cx="1659187" cy="3294671"/>
          </a:xfrm>
          <a:custGeom>
            <a:avLst/>
            <a:gdLst>
              <a:gd name="T0" fmla="*/ 2147483646 w 3004"/>
              <a:gd name="T1" fmla="*/ 2147483646 h 9071"/>
              <a:gd name="T2" fmla="*/ 0 w 3004"/>
              <a:gd name="T3" fmla="*/ 2147483646 h 9071"/>
              <a:gd name="T4" fmla="*/ 0 w 3004"/>
              <a:gd name="T5" fmla="*/ 0 h 9071"/>
              <a:gd name="T6" fmla="*/ 2147483646 w 3004"/>
              <a:gd name="T7" fmla="*/ 0 h 9071"/>
              <a:gd name="T8" fmla="*/ 2147483646 w 3004"/>
              <a:gd name="T9" fmla="*/ 2147483646 h 9071"/>
              <a:gd name="T10" fmla="*/ 2147483646 w 3004"/>
              <a:gd name="T11" fmla="*/ 2147483646 h 90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04" h="9071">
                <a:moveTo>
                  <a:pt x="1502" y="9070"/>
                </a:moveTo>
                <a:lnTo>
                  <a:pt x="0" y="9070"/>
                </a:lnTo>
                <a:lnTo>
                  <a:pt x="0" y="0"/>
                </a:lnTo>
                <a:lnTo>
                  <a:pt x="3003" y="0"/>
                </a:lnTo>
                <a:lnTo>
                  <a:pt x="3003" y="9070"/>
                </a:lnTo>
                <a:lnTo>
                  <a:pt x="1502" y="907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37" name="Text Box 20">
            <a:extLst>
              <a:ext uri="{FF2B5EF4-FFF2-40B4-BE49-F238E27FC236}">
                <a16:creationId xmlns:a16="http://schemas.microsoft.com/office/drawing/2014/main" id="{AA9B48E6-1791-6442-9474-BFD4E1B32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098" y="1819128"/>
            <a:ext cx="1830737" cy="17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667" rIns="0" bIns="0"/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Healthcare Delivery</a:t>
            </a:r>
          </a:p>
        </p:txBody>
      </p:sp>
      <p:sp>
        <p:nvSpPr>
          <p:cNvPr id="242" name="Freeform 33">
            <a:extLst>
              <a:ext uri="{FF2B5EF4-FFF2-40B4-BE49-F238E27FC236}">
                <a16:creationId xmlns:a16="http://schemas.microsoft.com/office/drawing/2014/main" id="{E041DC87-8D1D-A64A-B64E-E3E7187DC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572" y="3956948"/>
            <a:ext cx="1019068" cy="670731"/>
          </a:xfrm>
          <a:custGeom>
            <a:avLst/>
            <a:gdLst>
              <a:gd name="T0" fmla="*/ 2147483646 w 1844"/>
              <a:gd name="T1" fmla="*/ 2147483646 h 1844"/>
              <a:gd name="T2" fmla="*/ 0 w 1844"/>
              <a:gd name="T3" fmla="*/ 2147483646 h 1844"/>
              <a:gd name="T4" fmla="*/ 0 w 1844"/>
              <a:gd name="T5" fmla="*/ 0 h 1844"/>
              <a:gd name="T6" fmla="*/ 2147483646 w 1844"/>
              <a:gd name="T7" fmla="*/ 0 h 1844"/>
              <a:gd name="T8" fmla="*/ 2147483646 w 1844"/>
              <a:gd name="T9" fmla="*/ 2147483646 h 1844"/>
              <a:gd name="T10" fmla="*/ 2147483646 w 1844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1844">
                <a:moveTo>
                  <a:pt x="922" y="1843"/>
                </a:moveTo>
                <a:lnTo>
                  <a:pt x="0" y="1843"/>
                </a:lnTo>
                <a:lnTo>
                  <a:pt x="0" y="0"/>
                </a:lnTo>
                <a:lnTo>
                  <a:pt x="1843" y="0"/>
                </a:lnTo>
                <a:lnTo>
                  <a:pt x="1843" y="1843"/>
                </a:lnTo>
                <a:lnTo>
                  <a:pt x="922" y="184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n-lt"/>
              </a:rPr>
              <a:t>Treatment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+mn-lt"/>
              </a:rPr>
              <a:t>Plan</a:t>
            </a:r>
          </a:p>
        </p:txBody>
      </p:sp>
      <p:sp>
        <p:nvSpPr>
          <p:cNvPr id="239" name="Freeform 26">
            <a:extLst>
              <a:ext uri="{FF2B5EF4-FFF2-40B4-BE49-F238E27FC236}">
                <a16:creationId xmlns:a16="http://schemas.microsoft.com/office/drawing/2014/main" id="{B0A0FC73-8F2E-E948-9788-42E31DF8C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316" y="3941984"/>
            <a:ext cx="1019068" cy="670731"/>
          </a:xfrm>
          <a:custGeom>
            <a:avLst/>
            <a:gdLst>
              <a:gd name="T0" fmla="*/ 2147483646 w 1843"/>
              <a:gd name="T1" fmla="*/ 2147483646 h 1844"/>
              <a:gd name="T2" fmla="*/ 0 w 1843"/>
              <a:gd name="T3" fmla="*/ 2147483646 h 1844"/>
              <a:gd name="T4" fmla="*/ 0 w 1843"/>
              <a:gd name="T5" fmla="*/ 0 h 1844"/>
              <a:gd name="T6" fmla="*/ 2147483646 w 1843"/>
              <a:gd name="T7" fmla="*/ 0 h 1844"/>
              <a:gd name="T8" fmla="*/ 2147483646 w 1843"/>
              <a:gd name="T9" fmla="*/ 2147483646 h 1844"/>
              <a:gd name="T10" fmla="*/ 2147483646 w 1843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3" h="1844">
                <a:moveTo>
                  <a:pt x="921" y="1843"/>
                </a:moveTo>
                <a:lnTo>
                  <a:pt x="0" y="1843"/>
                </a:lnTo>
                <a:lnTo>
                  <a:pt x="0" y="0"/>
                </a:lnTo>
                <a:lnTo>
                  <a:pt x="1842" y="0"/>
                </a:lnTo>
                <a:lnTo>
                  <a:pt x="1842" y="1843"/>
                </a:lnTo>
                <a:lnTo>
                  <a:pt x="921" y="184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ts val="1238"/>
              </a:lnSpc>
              <a:buClr>
                <a:srgbClr val="000000"/>
              </a:buClr>
              <a:buSzPct val="100000"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Determine</a:t>
            </a:r>
          </a:p>
          <a:p>
            <a:pPr algn="ctr">
              <a:lnSpc>
                <a:spcPts val="1238"/>
              </a:lnSpc>
              <a:buClr>
                <a:srgbClr val="000000"/>
              </a:buClr>
              <a:buSzPct val="100000"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Need</a:t>
            </a:r>
          </a:p>
          <a:p>
            <a:pPr algn="ctr">
              <a:lnSpc>
                <a:spcPts val="1238"/>
              </a:lnSpc>
              <a:buClr>
                <a:srgbClr val="000000"/>
              </a:buClr>
              <a:buSzPct val="100000"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for Care</a:t>
            </a:r>
          </a:p>
        </p:txBody>
      </p:sp>
      <p:sp>
        <p:nvSpPr>
          <p:cNvPr id="240" name="Freeform 29">
            <a:extLst>
              <a:ext uri="{FF2B5EF4-FFF2-40B4-BE49-F238E27FC236}">
                <a16:creationId xmlns:a16="http://schemas.microsoft.com/office/drawing/2014/main" id="{735B70BE-DD49-5A45-B6BB-41347D17A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46" y="3960893"/>
            <a:ext cx="1016507" cy="670731"/>
          </a:xfrm>
          <a:custGeom>
            <a:avLst/>
            <a:gdLst>
              <a:gd name="T0" fmla="*/ 2147483646 w 1843"/>
              <a:gd name="T1" fmla="*/ 2147483646 h 1844"/>
              <a:gd name="T2" fmla="*/ 0 w 1843"/>
              <a:gd name="T3" fmla="*/ 2147483646 h 1844"/>
              <a:gd name="T4" fmla="*/ 0 w 1843"/>
              <a:gd name="T5" fmla="*/ 0 h 1844"/>
              <a:gd name="T6" fmla="*/ 2147483646 w 1843"/>
              <a:gd name="T7" fmla="*/ 0 h 1844"/>
              <a:gd name="T8" fmla="*/ 2147483646 w 1843"/>
              <a:gd name="T9" fmla="*/ 2147483646 h 1844"/>
              <a:gd name="T10" fmla="*/ 2147483646 w 1843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3" h="1844">
                <a:moveTo>
                  <a:pt x="921" y="1843"/>
                </a:moveTo>
                <a:lnTo>
                  <a:pt x="0" y="1843"/>
                </a:lnTo>
                <a:lnTo>
                  <a:pt x="0" y="0"/>
                </a:lnTo>
                <a:lnTo>
                  <a:pt x="1842" y="0"/>
                </a:lnTo>
                <a:lnTo>
                  <a:pt x="1842" y="1843"/>
                </a:lnTo>
                <a:lnTo>
                  <a:pt x="921" y="184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n-lt"/>
              </a:rPr>
              <a:t>Additional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+mn-lt"/>
              </a:rPr>
              <a:t>Diagnostic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+mn-lt"/>
              </a:rPr>
              <a:t>Testing</a:t>
            </a:r>
          </a:p>
        </p:txBody>
      </p:sp>
      <p:sp>
        <p:nvSpPr>
          <p:cNvPr id="241" name="Freeform 32">
            <a:extLst>
              <a:ext uri="{FF2B5EF4-FFF2-40B4-BE49-F238E27FC236}">
                <a16:creationId xmlns:a16="http://schemas.microsoft.com/office/drawing/2014/main" id="{9F678B76-C017-1445-817A-E685F188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756" y="3960714"/>
            <a:ext cx="1019068" cy="670731"/>
          </a:xfrm>
          <a:custGeom>
            <a:avLst/>
            <a:gdLst>
              <a:gd name="T0" fmla="*/ 2147483646 w 1844"/>
              <a:gd name="T1" fmla="*/ 2147483646 h 1844"/>
              <a:gd name="T2" fmla="*/ 0 w 1844"/>
              <a:gd name="T3" fmla="*/ 2147483646 h 1844"/>
              <a:gd name="T4" fmla="*/ 0 w 1844"/>
              <a:gd name="T5" fmla="*/ 0 h 1844"/>
              <a:gd name="T6" fmla="*/ 2147483646 w 1844"/>
              <a:gd name="T7" fmla="*/ 0 h 1844"/>
              <a:gd name="T8" fmla="*/ 2147483646 w 1844"/>
              <a:gd name="T9" fmla="*/ 2147483646 h 1844"/>
              <a:gd name="T10" fmla="*/ 2147483646 w 1844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1844">
                <a:moveTo>
                  <a:pt x="922" y="1843"/>
                </a:moveTo>
                <a:lnTo>
                  <a:pt x="0" y="1843"/>
                </a:lnTo>
                <a:lnTo>
                  <a:pt x="0" y="0"/>
                </a:lnTo>
                <a:lnTo>
                  <a:pt x="1843" y="0"/>
                </a:lnTo>
                <a:lnTo>
                  <a:pt x="1843" y="1843"/>
                </a:lnTo>
                <a:lnTo>
                  <a:pt x="922" y="184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n-lt"/>
              </a:rPr>
              <a:t>Diagnostics</a:t>
            </a:r>
          </a:p>
        </p:txBody>
      </p:sp>
      <p:sp>
        <p:nvSpPr>
          <p:cNvPr id="243" name="Freeform 36">
            <a:extLst>
              <a:ext uri="{FF2B5EF4-FFF2-40B4-BE49-F238E27FC236}">
                <a16:creationId xmlns:a16="http://schemas.microsoft.com/office/drawing/2014/main" id="{3DD107DA-EC49-F748-9824-4B783D56B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9796" y="3962908"/>
            <a:ext cx="1019068" cy="670731"/>
          </a:xfrm>
          <a:custGeom>
            <a:avLst/>
            <a:gdLst>
              <a:gd name="T0" fmla="*/ 2147483646 w 1844"/>
              <a:gd name="T1" fmla="*/ 2147483646 h 1844"/>
              <a:gd name="T2" fmla="*/ 0 w 1844"/>
              <a:gd name="T3" fmla="*/ 2147483646 h 1844"/>
              <a:gd name="T4" fmla="*/ 0 w 1844"/>
              <a:gd name="T5" fmla="*/ 0 h 1844"/>
              <a:gd name="T6" fmla="*/ 2147483646 w 1844"/>
              <a:gd name="T7" fmla="*/ 0 h 1844"/>
              <a:gd name="T8" fmla="*/ 2147483646 w 1844"/>
              <a:gd name="T9" fmla="*/ 2147483646 h 1844"/>
              <a:gd name="T10" fmla="*/ 2147483646 w 1844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1844">
                <a:moveTo>
                  <a:pt x="922" y="1843"/>
                </a:moveTo>
                <a:lnTo>
                  <a:pt x="0" y="1843"/>
                </a:lnTo>
                <a:lnTo>
                  <a:pt x="0" y="0"/>
                </a:lnTo>
                <a:lnTo>
                  <a:pt x="1843" y="0"/>
                </a:lnTo>
                <a:lnTo>
                  <a:pt x="1843" y="1843"/>
                </a:lnTo>
                <a:lnTo>
                  <a:pt x="922" y="184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n-lt"/>
              </a:rPr>
              <a:t>Advice</a:t>
            </a:r>
          </a:p>
        </p:txBody>
      </p:sp>
      <p:sp>
        <p:nvSpPr>
          <p:cNvPr id="244" name="Freeform 37">
            <a:extLst>
              <a:ext uri="{FF2B5EF4-FFF2-40B4-BE49-F238E27FC236}">
                <a16:creationId xmlns:a16="http://schemas.microsoft.com/office/drawing/2014/main" id="{450F748D-C9CE-5B4A-BB6A-E2910965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108" y="3953142"/>
            <a:ext cx="1019068" cy="670731"/>
          </a:xfrm>
          <a:custGeom>
            <a:avLst/>
            <a:gdLst>
              <a:gd name="T0" fmla="*/ 2147483646 w 1844"/>
              <a:gd name="T1" fmla="*/ 2147483646 h 1844"/>
              <a:gd name="T2" fmla="*/ 0 w 1844"/>
              <a:gd name="T3" fmla="*/ 2147483646 h 1844"/>
              <a:gd name="T4" fmla="*/ 0 w 1844"/>
              <a:gd name="T5" fmla="*/ 0 h 1844"/>
              <a:gd name="T6" fmla="*/ 2147483646 w 1844"/>
              <a:gd name="T7" fmla="*/ 0 h 1844"/>
              <a:gd name="T8" fmla="*/ 2147483646 w 1844"/>
              <a:gd name="T9" fmla="*/ 2147483646 h 1844"/>
              <a:gd name="T10" fmla="*/ 2147483646 w 1844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1844">
                <a:moveTo>
                  <a:pt x="921" y="1843"/>
                </a:moveTo>
                <a:lnTo>
                  <a:pt x="0" y="1843"/>
                </a:lnTo>
                <a:lnTo>
                  <a:pt x="0" y="0"/>
                </a:lnTo>
                <a:lnTo>
                  <a:pt x="1843" y="0"/>
                </a:lnTo>
                <a:lnTo>
                  <a:pt x="1843" y="1843"/>
                </a:lnTo>
                <a:lnTo>
                  <a:pt x="921" y="184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n-lt"/>
              </a:rPr>
              <a:t>Treatment</a:t>
            </a:r>
          </a:p>
        </p:txBody>
      </p:sp>
      <p:sp>
        <p:nvSpPr>
          <p:cNvPr id="245" name="Freeform 38">
            <a:extLst>
              <a:ext uri="{FF2B5EF4-FFF2-40B4-BE49-F238E27FC236}">
                <a16:creationId xmlns:a16="http://schemas.microsoft.com/office/drawing/2014/main" id="{9412A386-F02C-234B-A8B4-109F89EF6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284" y="3955847"/>
            <a:ext cx="1019068" cy="670731"/>
          </a:xfrm>
          <a:custGeom>
            <a:avLst/>
            <a:gdLst>
              <a:gd name="T0" fmla="*/ 2147483646 w 1844"/>
              <a:gd name="T1" fmla="*/ 2147483646 h 1844"/>
              <a:gd name="T2" fmla="*/ 0 w 1844"/>
              <a:gd name="T3" fmla="*/ 2147483646 h 1844"/>
              <a:gd name="T4" fmla="*/ 0 w 1844"/>
              <a:gd name="T5" fmla="*/ 0 h 1844"/>
              <a:gd name="T6" fmla="*/ 2147483646 w 1844"/>
              <a:gd name="T7" fmla="*/ 0 h 1844"/>
              <a:gd name="T8" fmla="*/ 2147483646 w 1844"/>
              <a:gd name="T9" fmla="*/ 2147483646 h 1844"/>
              <a:gd name="T10" fmla="*/ 2147483646 w 1844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1844">
                <a:moveTo>
                  <a:pt x="921" y="1843"/>
                </a:moveTo>
                <a:lnTo>
                  <a:pt x="0" y="1843"/>
                </a:lnTo>
                <a:lnTo>
                  <a:pt x="0" y="0"/>
                </a:lnTo>
                <a:lnTo>
                  <a:pt x="1843" y="0"/>
                </a:lnTo>
                <a:lnTo>
                  <a:pt x="1843" y="1843"/>
                </a:lnTo>
                <a:lnTo>
                  <a:pt x="921" y="184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n-lt"/>
              </a:rPr>
              <a:t>Transfer</a:t>
            </a:r>
          </a:p>
        </p:txBody>
      </p:sp>
      <p:sp>
        <p:nvSpPr>
          <p:cNvPr id="246" name="Freeform 39">
            <a:extLst>
              <a:ext uri="{FF2B5EF4-FFF2-40B4-BE49-F238E27FC236}">
                <a16:creationId xmlns:a16="http://schemas.microsoft.com/office/drawing/2014/main" id="{A8043FD7-1286-C148-A696-523AFB60B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4594" y="2924510"/>
            <a:ext cx="1019068" cy="898240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n-lt"/>
              </a:rPr>
              <a:t>I want to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+mn-lt"/>
              </a:rPr>
              <a:t>know what is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+mn-lt"/>
              </a:rPr>
              <a:t> wrong with me</a:t>
            </a:r>
          </a:p>
        </p:txBody>
      </p:sp>
      <p:sp>
        <p:nvSpPr>
          <p:cNvPr id="247" name="Freeform 43">
            <a:extLst>
              <a:ext uri="{FF2B5EF4-FFF2-40B4-BE49-F238E27FC236}">
                <a16:creationId xmlns:a16="http://schemas.microsoft.com/office/drawing/2014/main" id="{07249723-8099-3741-BE51-9096F80A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656" y="2927647"/>
            <a:ext cx="984560" cy="898240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n-lt"/>
              </a:rPr>
              <a:t>I want advice</a:t>
            </a:r>
          </a:p>
        </p:txBody>
      </p:sp>
      <p:sp>
        <p:nvSpPr>
          <p:cNvPr id="248" name="Freeform 46">
            <a:extLst>
              <a:ext uri="{FF2B5EF4-FFF2-40B4-BE49-F238E27FC236}">
                <a16:creationId xmlns:a16="http://schemas.microsoft.com/office/drawing/2014/main" id="{F47FF983-25C0-9E49-9BEF-624C4736E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108" y="2919171"/>
            <a:ext cx="976924" cy="898240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n-lt"/>
              </a:rPr>
              <a:t>I want to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+mn-lt"/>
              </a:rPr>
              <a:t>be treated</a:t>
            </a:r>
          </a:p>
        </p:txBody>
      </p:sp>
      <p:sp>
        <p:nvSpPr>
          <p:cNvPr id="253" name="Text Box 57">
            <a:extLst>
              <a:ext uri="{FF2B5EF4-FFF2-40B4-BE49-F238E27FC236}">
                <a16:creationId xmlns:a16="http://schemas.microsoft.com/office/drawing/2014/main" id="{BE09BE05-35AF-C048-851E-AF2AA75C4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572" y="2322280"/>
            <a:ext cx="143386" cy="13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667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61" name="Freeform 77">
            <a:extLst>
              <a:ext uri="{FF2B5EF4-FFF2-40B4-BE49-F238E27FC236}">
                <a16:creationId xmlns:a16="http://schemas.microsoft.com/office/drawing/2014/main" id="{55C30907-C386-6747-A9B9-FD8B45C3F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348" y="5409665"/>
            <a:ext cx="1766726" cy="342107"/>
          </a:xfrm>
          <a:custGeom>
            <a:avLst/>
            <a:gdLst>
              <a:gd name="T0" fmla="*/ 2147483646 w 3201"/>
              <a:gd name="T1" fmla="*/ 2147483646 h 941"/>
              <a:gd name="T2" fmla="*/ 0 w 3201"/>
              <a:gd name="T3" fmla="*/ 2147483646 h 941"/>
              <a:gd name="T4" fmla="*/ 0 w 3201"/>
              <a:gd name="T5" fmla="*/ 0 h 941"/>
              <a:gd name="T6" fmla="*/ 2147483646 w 3201"/>
              <a:gd name="T7" fmla="*/ 0 h 941"/>
              <a:gd name="T8" fmla="*/ 2147483646 w 3201"/>
              <a:gd name="T9" fmla="*/ 2147483646 h 941"/>
              <a:gd name="T10" fmla="*/ 2147483646 w 3201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941">
                <a:moveTo>
                  <a:pt x="1600" y="940"/>
                </a:moveTo>
                <a:lnTo>
                  <a:pt x="0" y="940"/>
                </a:lnTo>
                <a:lnTo>
                  <a:pt x="0" y="0"/>
                </a:lnTo>
                <a:lnTo>
                  <a:pt x="3200" y="0"/>
                </a:lnTo>
                <a:lnTo>
                  <a:pt x="3200" y="940"/>
                </a:lnTo>
                <a:lnTo>
                  <a:pt x="1600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62" name="Freeform 80">
            <a:extLst>
              <a:ext uri="{FF2B5EF4-FFF2-40B4-BE49-F238E27FC236}">
                <a16:creationId xmlns:a16="http://schemas.microsoft.com/office/drawing/2014/main" id="{30836662-1066-CE49-BAA0-5C0439C20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130" y="5409665"/>
            <a:ext cx="1766726" cy="342107"/>
          </a:xfrm>
          <a:custGeom>
            <a:avLst/>
            <a:gdLst>
              <a:gd name="T0" fmla="*/ 2147483646 w 3201"/>
              <a:gd name="T1" fmla="*/ 2147483646 h 941"/>
              <a:gd name="T2" fmla="*/ 0 w 3201"/>
              <a:gd name="T3" fmla="*/ 2147483646 h 941"/>
              <a:gd name="T4" fmla="*/ 0 w 3201"/>
              <a:gd name="T5" fmla="*/ 0 h 941"/>
              <a:gd name="T6" fmla="*/ 2147483646 w 3201"/>
              <a:gd name="T7" fmla="*/ 0 h 941"/>
              <a:gd name="T8" fmla="*/ 2147483646 w 3201"/>
              <a:gd name="T9" fmla="*/ 2147483646 h 941"/>
              <a:gd name="T10" fmla="*/ 2147483646 w 3201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941">
                <a:moveTo>
                  <a:pt x="1600" y="940"/>
                </a:moveTo>
                <a:lnTo>
                  <a:pt x="0" y="940"/>
                </a:lnTo>
                <a:lnTo>
                  <a:pt x="0" y="0"/>
                </a:lnTo>
                <a:lnTo>
                  <a:pt x="3200" y="0"/>
                </a:lnTo>
                <a:lnTo>
                  <a:pt x="3200" y="940"/>
                </a:lnTo>
                <a:lnTo>
                  <a:pt x="1600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63" name="Freeform 83">
            <a:extLst>
              <a:ext uri="{FF2B5EF4-FFF2-40B4-BE49-F238E27FC236}">
                <a16:creationId xmlns:a16="http://schemas.microsoft.com/office/drawing/2014/main" id="{C49BB871-A482-0A43-88E2-36C472DA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53" y="5409665"/>
            <a:ext cx="1766726" cy="342107"/>
          </a:xfrm>
          <a:custGeom>
            <a:avLst/>
            <a:gdLst>
              <a:gd name="T0" fmla="*/ 2147483646 w 3202"/>
              <a:gd name="T1" fmla="*/ 2147483646 h 941"/>
              <a:gd name="T2" fmla="*/ 0 w 3202"/>
              <a:gd name="T3" fmla="*/ 2147483646 h 941"/>
              <a:gd name="T4" fmla="*/ 0 w 3202"/>
              <a:gd name="T5" fmla="*/ 0 h 941"/>
              <a:gd name="T6" fmla="*/ 2147483646 w 3202"/>
              <a:gd name="T7" fmla="*/ 0 h 941"/>
              <a:gd name="T8" fmla="*/ 2147483646 w 3202"/>
              <a:gd name="T9" fmla="*/ 2147483646 h 941"/>
              <a:gd name="T10" fmla="*/ 2147483646 w 3202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2" h="941">
                <a:moveTo>
                  <a:pt x="1600" y="940"/>
                </a:moveTo>
                <a:lnTo>
                  <a:pt x="0" y="940"/>
                </a:lnTo>
                <a:lnTo>
                  <a:pt x="0" y="0"/>
                </a:lnTo>
                <a:lnTo>
                  <a:pt x="3201" y="0"/>
                </a:lnTo>
                <a:lnTo>
                  <a:pt x="3201" y="940"/>
                </a:lnTo>
                <a:lnTo>
                  <a:pt x="1600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64" name="Freeform 86">
            <a:extLst>
              <a:ext uri="{FF2B5EF4-FFF2-40B4-BE49-F238E27FC236}">
                <a16:creationId xmlns:a16="http://schemas.microsoft.com/office/drawing/2014/main" id="{F6B0C165-8EA9-0142-9CBE-813C16BD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676" y="5409665"/>
            <a:ext cx="1769286" cy="342107"/>
          </a:xfrm>
          <a:custGeom>
            <a:avLst/>
            <a:gdLst>
              <a:gd name="T0" fmla="*/ 2147483646 w 3201"/>
              <a:gd name="T1" fmla="*/ 2147483646 h 941"/>
              <a:gd name="T2" fmla="*/ 0 w 3201"/>
              <a:gd name="T3" fmla="*/ 2147483646 h 941"/>
              <a:gd name="T4" fmla="*/ 0 w 3201"/>
              <a:gd name="T5" fmla="*/ 0 h 941"/>
              <a:gd name="T6" fmla="*/ 2147483646 w 3201"/>
              <a:gd name="T7" fmla="*/ 0 h 941"/>
              <a:gd name="T8" fmla="*/ 2147483646 w 3201"/>
              <a:gd name="T9" fmla="*/ 2147483646 h 941"/>
              <a:gd name="T10" fmla="*/ 2147483646 w 3201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941">
                <a:moveTo>
                  <a:pt x="1600" y="940"/>
                </a:moveTo>
                <a:lnTo>
                  <a:pt x="0" y="940"/>
                </a:lnTo>
                <a:lnTo>
                  <a:pt x="0" y="0"/>
                </a:lnTo>
                <a:lnTo>
                  <a:pt x="3200" y="0"/>
                </a:lnTo>
                <a:lnTo>
                  <a:pt x="3200" y="940"/>
                </a:lnTo>
                <a:lnTo>
                  <a:pt x="1600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65" name="Freeform 89">
            <a:extLst>
              <a:ext uri="{FF2B5EF4-FFF2-40B4-BE49-F238E27FC236}">
                <a16:creationId xmlns:a16="http://schemas.microsoft.com/office/drawing/2014/main" id="{0D762EB7-1E6A-AE44-BD54-C10017BF5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453" y="5409665"/>
            <a:ext cx="1766726" cy="342107"/>
          </a:xfrm>
          <a:custGeom>
            <a:avLst/>
            <a:gdLst>
              <a:gd name="T0" fmla="*/ 2147483646 w 3202"/>
              <a:gd name="T1" fmla="*/ 2147483646 h 941"/>
              <a:gd name="T2" fmla="*/ 0 w 3202"/>
              <a:gd name="T3" fmla="*/ 2147483646 h 941"/>
              <a:gd name="T4" fmla="*/ 0 w 3202"/>
              <a:gd name="T5" fmla="*/ 0 h 941"/>
              <a:gd name="T6" fmla="*/ 2147483646 w 3202"/>
              <a:gd name="T7" fmla="*/ 0 h 941"/>
              <a:gd name="T8" fmla="*/ 2147483646 w 3202"/>
              <a:gd name="T9" fmla="*/ 2147483646 h 941"/>
              <a:gd name="T10" fmla="*/ 2147483646 w 3202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2" h="941">
                <a:moveTo>
                  <a:pt x="1600" y="940"/>
                </a:moveTo>
                <a:lnTo>
                  <a:pt x="0" y="940"/>
                </a:lnTo>
                <a:lnTo>
                  <a:pt x="0" y="0"/>
                </a:lnTo>
                <a:lnTo>
                  <a:pt x="3201" y="0"/>
                </a:lnTo>
                <a:lnTo>
                  <a:pt x="3201" y="940"/>
                </a:lnTo>
                <a:lnTo>
                  <a:pt x="1600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66" name="Freeform 92">
            <a:extLst>
              <a:ext uri="{FF2B5EF4-FFF2-40B4-BE49-F238E27FC236}">
                <a16:creationId xmlns:a16="http://schemas.microsoft.com/office/drawing/2014/main" id="{37F4C757-DB47-CF4D-9EE2-3180125C4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809" y="5804015"/>
            <a:ext cx="1766726" cy="340421"/>
          </a:xfrm>
          <a:custGeom>
            <a:avLst/>
            <a:gdLst>
              <a:gd name="T0" fmla="*/ 2147483646 w 3202"/>
              <a:gd name="T1" fmla="*/ 2147483646 h 940"/>
              <a:gd name="T2" fmla="*/ 0 w 3202"/>
              <a:gd name="T3" fmla="*/ 2147483646 h 940"/>
              <a:gd name="T4" fmla="*/ 0 w 3202"/>
              <a:gd name="T5" fmla="*/ 0 h 940"/>
              <a:gd name="T6" fmla="*/ 2147483646 w 3202"/>
              <a:gd name="T7" fmla="*/ 0 h 940"/>
              <a:gd name="T8" fmla="*/ 2147483646 w 3202"/>
              <a:gd name="T9" fmla="*/ 2147483646 h 940"/>
              <a:gd name="T10" fmla="*/ 2147483646 w 3202"/>
              <a:gd name="T11" fmla="*/ 2147483646 h 9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2" h="940">
                <a:moveTo>
                  <a:pt x="1600" y="939"/>
                </a:moveTo>
                <a:lnTo>
                  <a:pt x="0" y="939"/>
                </a:lnTo>
                <a:lnTo>
                  <a:pt x="0" y="0"/>
                </a:lnTo>
                <a:lnTo>
                  <a:pt x="3201" y="0"/>
                </a:lnTo>
                <a:lnTo>
                  <a:pt x="3201" y="939"/>
                </a:lnTo>
                <a:lnTo>
                  <a:pt x="1600" y="93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67" name="Freeform 94">
            <a:extLst>
              <a:ext uri="{FF2B5EF4-FFF2-40B4-BE49-F238E27FC236}">
                <a16:creationId xmlns:a16="http://schemas.microsoft.com/office/drawing/2014/main" id="{B6CF6310-1443-3A4E-A857-2EED9A64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97" y="5804015"/>
            <a:ext cx="1766726" cy="340421"/>
          </a:xfrm>
          <a:custGeom>
            <a:avLst/>
            <a:gdLst>
              <a:gd name="T0" fmla="*/ 2147483646 w 3201"/>
              <a:gd name="T1" fmla="*/ 2147483646 h 940"/>
              <a:gd name="T2" fmla="*/ 0 w 3201"/>
              <a:gd name="T3" fmla="*/ 2147483646 h 940"/>
              <a:gd name="T4" fmla="*/ 0 w 3201"/>
              <a:gd name="T5" fmla="*/ 0 h 940"/>
              <a:gd name="T6" fmla="*/ 2147483646 w 3201"/>
              <a:gd name="T7" fmla="*/ 0 h 940"/>
              <a:gd name="T8" fmla="*/ 2147483646 w 3201"/>
              <a:gd name="T9" fmla="*/ 2147483646 h 940"/>
              <a:gd name="T10" fmla="*/ 2147483646 w 3201"/>
              <a:gd name="T11" fmla="*/ 2147483646 h 9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940">
                <a:moveTo>
                  <a:pt x="1600" y="939"/>
                </a:moveTo>
                <a:lnTo>
                  <a:pt x="0" y="939"/>
                </a:lnTo>
                <a:lnTo>
                  <a:pt x="0" y="0"/>
                </a:lnTo>
                <a:lnTo>
                  <a:pt x="3200" y="0"/>
                </a:lnTo>
                <a:lnTo>
                  <a:pt x="3200" y="939"/>
                </a:lnTo>
                <a:lnTo>
                  <a:pt x="1600" y="93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68" name="Freeform 97">
            <a:extLst>
              <a:ext uri="{FF2B5EF4-FFF2-40B4-BE49-F238E27FC236}">
                <a16:creationId xmlns:a16="http://schemas.microsoft.com/office/drawing/2014/main" id="{90CC111F-A07A-9A45-BDFF-E2F343807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39" y="5804015"/>
            <a:ext cx="1766726" cy="340421"/>
          </a:xfrm>
          <a:custGeom>
            <a:avLst/>
            <a:gdLst>
              <a:gd name="T0" fmla="*/ 2147483646 w 3202"/>
              <a:gd name="T1" fmla="*/ 2147483646 h 940"/>
              <a:gd name="T2" fmla="*/ 0 w 3202"/>
              <a:gd name="T3" fmla="*/ 2147483646 h 940"/>
              <a:gd name="T4" fmla="*/ 0 w 3202"/>
              <a:gd name="T5" fmla="*/ 0 h 940"/>
              <a:gd name="T6" fmla="*/ 2147483646 w 3202"/>
              <a:gd name="T7" fmla="*/ 0 h 940"/>
              <a:gd name="T8" fmla="*/ 2147483646 w 3202"/>
              <a:gd name="T9" fmla="*/ 2147483646 h 940"/>
              <a:gd name="T10" fmla="*/ 2147483646 w 3202"/>
              <a:gd name="T11" fmla="*/ 2147483646 h 9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2" h="940">
                <a:moveTo>
                  <a:pt x="1601" y="939"/>
                </a:moveTo>
                <a:lnTo>
                  <a:pt x="0" y="939"/>
                </a:lnTo>
                <a:lnTo>
                  <a:pt x="0" y="0"/>
                </a:lnTo>
                <a:lnTo>
                  <a:pt x="3201" y="0"/>
                </a:lnTo>
                <a:lnTo>
                  <a:pt x="3201" y="939"/>
                </a:lnTo>
                <a:lnTo>
                  <a:pt x="1601" y="93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69" name="Freeform 100">
            <a:extLst>
              <a:ext uri="{FF2B5EF4-FFF2-40B4-BE49-F238E27FC236}">
                <a16:creationId xmlns:a16="http://schemas.microsoft.com/office/drawing/2014/main" id="{35253B45-E001-1E40-AD10-0AF53713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462" y="5804015"/>
            <a:ext cx="1766726" cy="340421"/>
          </a:xfrm>
          <a:custGeom>
            <a:avLst/>
            <a:gdLst>
              <a:gd name="T0" fmla="*/ 2147483646 w 3201"/>
              <a:gd name="T1" fmla="*/ 2147483646 h 940"/>
              <a:gd name="T2" fmla="*/ 0 w 3201"/>
              <a:gd name="T3" fmla="*/ 2147483646 h 940"/>
              <a:gd name="T4" fmla="*/ 0 w 3201"/>
              <a:gd name="T5" fmla="*/ 0 h 940"/>
              <a:gd name="T6" fmla="*/ 2147483646 w 3201"/>
              <a:gd name="T7" fmla="*/ 0 h 940"/>
              <a:gd name="T8" fmla="*/ 2147483646 w 3201"/>
              <a:gd name="T9" fmla="*/ 2147483646 h 940"/>
              <a:gd name="T10" fmla="*/ 2147483646 w 3201"/>
              <a:gd name="T11" fmla="*/ 2147483646 h 9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940">
                <a:moveTo>
                  <a:pt x="1600" y="939"/>
                </a:moveTo>
                <a:lnTo>
                  <a:pt x="0" y="939"/>
                </a:lnTo>
                <a:lnTo>
                  <a:pt x="0" y="0"/>
                </a:lnTo>
                <a:lnTo>
                  <a:pt x="3200" y="0"/>
                </a:lnTo>
                <a:lnTo>
                  <a:pt x="3200" y="939"/>
                </a:lnTo>
                <a:lnTo>
                  <a:pt x="1600" y="93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70" name="Freeform 102">
            <a:extLst>
              <a:ext uri="{FF2B5EF4-FFF2-40B4-BE49-F238E27FC236}">
                <a16:creationId xmlns:a16="http://schemas.microsoft.com/office/drawing/2014/main" id="{52666314-E13B-2D43-8C13-111D39E05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244" y="5804015"/>
            <a:ext cx="1766726" cy="340421"/>
          </a:xfrm>
          <a:custGeom>
            <a:avLst/>
            <a:gdLst>
              <a:gd name="T0" fmla="*/ 2147483646 w 3202"/>
              <a:gd name="T1" fmla="*/ 2147483646 h 940"/>
              <a:gd name="T2" fmla="*/ 0 w 3202"/>
              <a:gd name="T3" fmla="*/ 2147483646 h 940"/>
              <a:gd name="T4" fmla="*/ 0 w 3202"/>
              <a:gd name="T5" fmla="*/ 0 h 940"/>
              <a:gd name="T6" fmla="*/ 2147483646 w 3202"/>
              <a:gd name="T7" fmla="*/ 0 h 940"/>
              <a:gd name="T8" fmla="*/ 2147483646 w 3202"/>
              <a:gd name="T9" fmla="*/ 2147483646 h 940"/>
              <a:gd name="T10" fmla="*/ 2147483646 w 3202"/>
              <a:gd name="T11" fmla="*/ 2147483646 h 9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2" h="940">
                <a:moveTo>
                  <a:pt x="1600" y="939"/>
                </a:moveTo>
                <a:lnTo>
                  <a:pt x="0" y="939"/>
                </a:lnTo>
                <a:lnTo>
                  <a:pt x="0" y="0"/>
                </a:lnTo>
                <a:lnTo>
                  <a:pt x="3201" y="0"/>
                </a:lnTo>
                <a:lnTo>
                  <a:pt x="3201" y="939"/>
                </a:lnTo>
                <a:lnTo>
                  <a:pt x="1600" y="93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71" name="Freeform 104">
            <a:extLst>
              <a:ext uri="{FF2B5EF4-FFF2-40B4-BE49-F238E27FC236}">
                <a16:creationId xmlns:a16="http://schemas.microsoft.com/office/drawing/2014/main" id="{FD1270E0-6FCB-A54E-9310-091F2F1FB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027" y="5804015"/>
            <a:ext cx="1766726" cy="340421"/>
          </a:xfrm>
          <a:custGeom>
            <a:avLst/>
            <a:gdLst>
              <a:gd name="T0" fmla="*/ 2147483646 w 3201"/>
              <a:gd name="T1" fmla="*/ 2147483646 h 940"/>
              <a:gd name="T2" fmla="*/ 0 w 3201"/>
              <a:gd name="T3" fmla="*/ 2147483646 h 940"/>
              <a:gd name="T4" fmla="*/ 0 w 3201"/>
              <a:gd name="T5" fmla="*/ 0 h 940"/>
              <a:gd name="T6" fmla="*/ 2147483646 w 3201"/>
              <a:gd name="T7" fmla="*/ 0 h 940"/>
              <a:gd name="T8" fmla="*/ 2147483646 w 3201"/>
              <a:gd name="T9" fmla="*/ 2147483646 h 940"/>
              <a:gd name="T10" fmla="*/ 2147483646 w 3201"/>
              <a:gd name="T11" fmla="*/ 2147483646 h 9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940">
                <a:moveTo>
                  <a:pt x="1600" y="939"/>
                </a:moveTo>
                <a:lnTo>
                  <a:pt x="0" y="939"/>
                </a:lnTo>
                <a:lnTo>
                  <a:pt x="0" y="0"/>
                </a:lnTo>
                <a:lnTo>
                  <a:pt x="3200" y="0"/>
                </a:lnTo>
                <a:lnTo>
                  <a:pt x="3200" y="939"/>
                </a:lnTo>
                <a:lnTo>
                  <a:pt x="1600" y="93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279" name="Rechthoek 117">
            <a:extLst>
              <a:ext uri="{FF2B5EF4-FFF2-40B4-BE49-F238E27FC236}">
                <a16:creationId xmlns:a16="http://schemas.microsoft.com/office/drawing/2014/main" id="{648DBCD0-19D6-D645-A413-CA5ACDB55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9" y="1818389"/>
            <a:ext cx="1592614" cy="2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Research</a:t>
            </a:r>
          </a:p>
        </p:txBody>
      </p:sp>
      <p:sp>
        <p:nvSpPr>
          <p:cNvPr id="280" name="Rechthoek 118">
            <a:extLst>
              <a:ext uri="{FF2B5EF4-FFF2-40B4-BE49-F238E27FC236}">
                <a16:creationId xmlns:a16="http://schemas.microsoft.com/office/drawing/2014/main" id="{3D8D1582-9F03-704C-A1F5-568E846D4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17" y="3068848"/>
            <a:ext cx="1592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238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HORA</a:t>
            </a:r>
          </a:p>
          <a:p>
            <a:pPr algn="ctr" eaLnBrk="1">
              <a:lnSpc>
                <a:spcPts val="1238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Process model</a:t>
            </a:r>
          </a:p>
        </p:txBody>
      </p:sp>
      <p:sp>
        <p:nvSpPr>
          <p:cNvPr id="281" name="Rechthoek 119">
            <a:extLst>
              <a:ext uri="{FF2B5EF4-FFF2-40B4-BE49-F238E27FC236}">
                <a16:creationId xmlns:a16="http://schemas.microsoft.com/office/drawing/2014/main" id="{8D39A1D5-92F7-8F43-9DF7-BA34EA86E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818" y="1820824"/>
            <a:ext cx="1592614" cy="2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Teaching</a:t>
            </a:r>
          </a:p>
        </p:txBody>
      </p:sp>
      <p:sp>
        <p:nvSpPr>
          <p:cNvPr id="282" name="Rechthoek 120">
            <a:extLst>
              <a:ext uri="{FF2B5EF4-FFF2-40B4-BE49-F238E27FC236}">
                <a16:creationId xmlns:a16="http://schemas.microsoft.com/office/drawing/2014/main" id="{9620DC37-E3BA-AC4B-8457-6A49EEB3A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025" y="3183445"/>
            <a:ext cx="1592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238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HORA</a:t>
            </a:r>
          </a:p>
          <a:p>
            <a:pPr algn="ctr" eaLnBrk="1">
              <a:lnSpc>
                <a:spcPts val="1238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Process model</a:t>
            </a:r>
          </a:p>
        </p:txBody>
      </p:sp>
      <p:sp>
        <p:nvSpPr>
          <p:cNvPr id="283" name="Rechthoek 122">
            <a:extLst>
              <a:ext uri="{FF2B5EF4-FFF2-40B4-BE49-F238E27FC236}">
                <a16:creationId xmlns:a16="http://schemas.microsoft.com/office/drawing/2014/main" id="{295042E5-96BA-FD42-92AD-2DE89BE38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304" y="1885800"/>
            <a:ext cx="1595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ts val="1238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Customer</a:t>
            </a:r>
          </a:p>
        </p:txBody>
      </p:sp>
      <p:sp>
        <p:nvSpPr>
          <p:cNvPr id="284" name="Rechthoek 123">
            <a:extLst>
              <a:ext uri="{FF2B5EF4-FFF2-40B4-BE49-F238E27FC236}">
                <a16:creationId xmlns:a16="http://schemas.microsoft.com/office/drawing/2014/main" id="{D778DC34-67BD-FF42-9F57-9BE587069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734" y="3721201"/>
            <a:ext cx="1595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ts val="1238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Service</a:t>
            </a:r>
          </a:p>
        </p:txBody>
      </p:sp>
      <p:sp>
        <p:nvSpPr>
          <p:cNvPr id="298" name="Rechthoek 137">
            <a:extLst>
              <a:ext uri="{FF2B5EF4-FFF2-40B4-BE49-F238E27FC236}">
                <a16:creationId xmlns:a16="http://schemas.microsoft.com/office/drawing/2014/main" id="{C482454A-CDBE-D647-A40D-460AF21AA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348" y="5411129"/>
            <a:ext cx="1743683" cy="35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Property and Resource management</a:t>
            </a:r>
          </a:p>
        </p:txBody>
      </p:sp>
      <p:sp>
        <p:nvSpPr>
          <p:cNvPr id="299" name="Rechthoek 138">
            <a:extLst>
              <a:ext uri="{FF2B5EF4-FFF2-40B4-BE49-F238E27FC236}">
                <a16:creationId xmlns:a16="http://schemas.microsoft.com/office/drawing/2014/main" id="{7B606EC7-4699-8345-B09E-849A33C03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024" y="5417595"/>
            <a:ext cx="1741122" cy="3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Human Resource Management</a:t>
            </a:r>
          </a:p>
        </p:txBody>
      </p:sp>
      <p:sp>
        <p:nvSpPr>
          <p:cNvPr id="300" name="Rechthoek 139">
            <a:extLst>
              <a:ext uri="{FF2B5EF4-FFF2-40B4-BE49-F238E27FC236}">
                <a16:creationId xmlns:a16="http://schemas.microsoft.com/office/drawing/2014/main" id="{C9592C4F-A98B-234E-9188-C9AF8E044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461" y="5463673"/>
            <a:ext cx="1915234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Purchase and Logistics</a:t>
            </a:r>
          </a:p>
        </p:txBody>
      </p:sp>
      <p:sp>
        <p:nvSpPr>
          <p:cNvPr id="301" name="Rechthoek 140">
            <a:extLst>
              <a:ext uri="{FF2B5EF4-FFF2-40B4-BE49-F238E27FC236}">
                <a16:creationId xmlns:a16="http://schemas.microsoft.com/office/drawing/2014/main" id="{F164D703-0845-4249-93F0-0D2A3E5A7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319" y="5434868"/>
            <a:ext cx="1741122" cy="35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Financial </a:t>
            </a:r>
          </a:p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Administration</a:t>
            </a:r>
          </a:p>
        </p:txBody>
      </p:sp>
      <p:sp>
        <p:nvSpPr>
          <p:cNvPr id="302" name="Rechthoek 141">
            <a:extLst>
              <a:ext uri="{FF2B5EF4-FFF2-40B4-BE49-F238E27FC236}">
                <a16:creationId xmlns:a16="http://schemas.microsoft.com/office/drawing/2014/main" id="{EF73CA6F-53D1-B84C-B7BC-4FF5569AF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7356" y="5471867"/>
            <a:ext cx="1743681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Legal Support</a:t>
            </a:r>
          </a:p>
        </p:txBody>
      </p:sp>
      <p:sp>
        <p:nvSpPr>
          <p:cNvPr id="303" name="Rechthoek 142">
            <a:extLst>
              <a:ext uri="{FF2B5EF4-FFF2-40B4-BE49-F238E27FC236}">
                <a16:creationId xmlns:a16="http://schemas.microsoft.com/office/drawing/2014/main" id="{C50A9446-BBE4-4E46-8ADA-472B7392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82" y="5792218"/>
            <a:ext cx="1741122" cy="35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Communication</a:t>
            </a:r>
          </a:p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and information</a:t>
            </a:r>
          </a:p>
        </p:txBody>
      </p:sp>
      <p:sp>
        <p:nvSpPr>
          <p:cNvPr id="304" name="Rechthoek 143">
            <a:extLst>
              <a:ext uri="{FF2B5EF4-FFF2-40B4-BE49-F238E27FC236}">
                <a16:creationId xmlns:a16="http://schemas.microsoft.com/office/drawing/2014/main" id="{848D9E75-B87E-064F-83B4-9759BEDEE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722" y="5864768"/>
            <a:ext cx="1743681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Medical Technology</a:t>
            </a:r>
          </a:p>
        </p:txBody>
      </p:sp>
      <p:sp>
        <p:nvSpPr>
          <p:cNvPr id="305" name="Rechthoek 144">
            <a:extLst>
              <a:ext uri="{FF2B5EF4-FFF2-40B4-BE49-F238E27FC236}">
                <a16:creationId xmlns:a16="http://schemas.microsoft.com/office/drawing/2014/main" id="{8696B319-AC17-9946-BD69-72A0DBAD3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021" y="5839405"/>
            <a:ext cx="1761605" cy="2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138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Hospitality</a:t>
            </a:r>
          </a:p>
        </p:txBody>
      </p:sp>
      <p:sp>
        <p:nvSpPr>
          <p:cNvPr id="306" name="Rechthoek 145">
            <a:extLst>
              <a:ext uri="{FF2B5EF4-FFF2-40B4-BE49-F238E27FC236}">
                <a16:creationId xmlns:a16="http://schemas.microsoft.com/office/drawing/2014/main" id="{F59396A9-5FE8-6243-9D65-AAAF5AE68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162" y="5876641"/>
            <a:ext cx="1741122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Safety and  Environment</a:t>
            </a:r>
          </a:p>
        </p:txBody>
      </p:sp>
      <p:sp>
        <p:nvSpPr>
          <p:cNvPr id="307" name="Rechthoek 146">
            <a:extLst>
              <a:ext uri="{FF2B5EF4-FFF2-40B4-BE49-F238E27FC236}">
                <a16:creationId xmlns:a16="http://schemas.microsoft.com/office/drawing/2014/main" id="{96F6EF76-1FF6-9545-A31E-8DF646CB5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8191" y="5792218"/>
            <a:ext cx="1743683" cy="35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Knowledge </a:t>
            </a:r>
          </a:p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308" name="Rechthoek 147">
            <a:extLst>
              <a:ext uri="{FF2B5EF4-FFF2-40B4-BE49-F238E27FC236}">
                <a16:creationId xmlns:a16="http://schemas.microsoft.com/office/drawing/2014/main" id="{0191DA54-48AB-0342-984B-F51DA7F7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974" y="5854572"/>
            <a:ext cx="1741122" cy="2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138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IT</a:t>
            </a:r>
          </a:p>
        </p:txBody>
      </p:sp>
      <p:sp>
        <p:nvSpPr>
          <p:cNvPr id="73" name="Freeform 1">
            <a:extLst>
              <a:ext uri="{FF2B5EF4-FFF2-40B4-BE49-F238E27FC236}">
                <a16:creationId xmlns:a16="http://schemas.microsoft.com/office/drawing/2014/main" id="{F296096E-3A96-B247-B113-62F74B323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444907"/>
            <a:ext cx="12190413" cy="883073"/>
          </a:xfrm>
          <a:custGeom>
            <a:avLst/>
            <a:gdLst>
              <a:gd name="T0" fmla="*/ 2147483646 w 22086"/>
              <a:gd name="T1" fmla="*/ 2147483646 h 2428"/>
              <a:gd name="T2" fmla="*/ 0 w 22086"/>
              <a:gd name="T3" fmla="*/ 2147483646 h 2428"/>
              <a:gd name="T4" fmla="*/ 0 w 22086"/>
              <a:gd name="T5" fmla="*/ 0 h 2428"/>
              <a:gd name="T6" fmla="*/ 2147483646 w 22086"/>
              <a:gd name="T7" fmla="*/ 0 h 2428"/>
              <a:gd name="T8" fmla="*/ 2147483646 w 22086"/>
              <a:gd name="T9" fmla="*/ 2147483646 h 2428"/>
              <a:gd name="T10" fmla="*/ 2147483646 w 22086"/>
              <a:gd name="T11" fmla="*/ 2147483646 h 24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086" h="2428">
                <a:moveTo>
                  <a:pt x="11043" y="2427"/>
                </a:moveTo>
                <a:lnTo>
                  <a:pt x="0" y="2427"/>
                </a:lnTo>
                <a:lnTo>
                  <a:pt x="0" y="0"/>
                </a:lnTo>
                <a:lnTo>
                  <a:pt x="22085" y="0"/>
                </a:lnTo>
                <a:lnTo>
                  <a:pt x="22085" y="2427"/>
                </a:lnTo>
                <a:lnTo>
                  <a:pt x="11043" y="2427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latin typeface="+mn-lt"/>
            </a:endParaRPr>
          </a:p>
        </p:txBody>
      </p:sp>
      <p:sp>
        <p:nvSpPr>
          <p:cNvPr id="74" name="Freeform 62">
            <a:extLst>
              <a:ext uri="{FF2B5EF4-FFF2-40B4-BE49-F238E27FC236}">
                <a16:creationId xmlns:a16="http://schemas.microsoft.com/office/drawing/2014/main" id="{350A10BC-889A-7643-87FF-C7EBC1030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38" y="853997"/>
            <a:ext cx="1590055" cy="342106"/>
          </a:xfrm>
          <a:custGeom>
            <a:avLst/>
            <a:gdLst>
              <a:gd name="T0" fmla="*/ 2147483646 w 2879"/>
              <a:gd name="T1" fmla="*/ 2147483646 h 940"/>
              <a:gd name="T2" fmla="*/ 0 w 2879"/>
              <a:gd name="T3" fmla="*/ 2147483646 h 940"/>
              <a:gd name="T4" fmla="*/ 0 w 2879"/>
              <a:gd name="T5" fmla="*/ 0 h 940"/>
              <a:gd name="T6" fmla="*/ 2147483646 w 2879"/>
              <a:gd name="T7" fmla="*/ 0 h 940"/>
              <a:gd name="T8" fmla="*/ 2147483646 w 2879"/>
              <a:gd name="T9" fmla="*/ 2147483646 h 940"/>
              <a:gd name="T10" fmla="*/ 2147483646 w 2879"/>
              <a:gd name="T11" fmla="*/ 2147483646 h 9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79" h="940">
                <a:moveTo>
                  <a:pt x="1439" y="939"/>
                </a:moveTo>
                <a:lnTo>
                  <a:pt x="0" y="939"/>
                </a:lnTo>
                <a:lnTo>
                  <a:pt x="0" y="0"/>
                </a:lnTo>
                <a:lnTo>
                  <a:pt x="2878" y="0"/>
                </a:lnTo>
                <a:lnTo>
                  <a:pt x="2878" y="939"/>
                </a:lnTo>
                <a:lnTo>
                  <a:pt x="1439" y="93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latin typeface="+mn-lt"/>
              </a:rPr>
              <a:t>Planning &amp; Control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92C9C9F1-AC0A-7B46-B2C3-77A11EAFE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0471" y="863026"/>
            <a:ext cx="1256330" cy="342106"/>
          </a:xfrm>
          <a:custGeom>
            <a:avLst/>
            <a:gdLst>
              <a:gd name="T0" fmla="*/ 2147483646 w 2879"/>
              <a:gd name="T1" fmla="*/ 2147483646 h 940"/>
              <a:gd name="T2" fmla="*/ 0 w 2879"/>
              <a:gd name="T3" fmla="*/ 2147483646 h 940"/>
              <a:gd name="T4" fmla="*/ 0 w 2879"/>
              <a:gd name="T5" fmla="*/ 0 h 940"/>
              <a:gd name="T6" fmla="*/ 2147483646 w 2879"/>
              <a:gd name="T7" fmla="*/ 0 h 940"/>
              <a:gd name="T8" fmla="*/ 2147483646 w 2879"/>
              <a:gd name="T9" fmla="*/ 2147483646 h 940"/>
              <a:gd name="T10" fmla="*/ 2147483646 w 2879"/>
              <a:gd name="T11" fmla="*/ 2147483646 h 9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79" h="940">
                <a:moveTo>
                  <a:pt x="1439" y="939"/>
                </a:moveTo>
                <a:lnTo>
                  <a:pt x="0" y="939"/>
                </a:lnTo>
                <a:lnTo>
                  <a:pt x="0" y="0"/>
                </a:lnTo>
                <a:lnTo>
                  <a:pt x="2878" y="0"/>
                </a:lnTo>
                <a:lnTo>
                  <a:pt x="2878" y="939"/>
                </a:lnTo>
                <a:lnTo>
                  <a:pt x="1439" y="93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latin typeface="+mn-lt"/>
              </a:rPr>
              <a:t>Innovation</a:t>
            </a:r>
          </a:p>
        </p:txBody>
      </p:sp>
      <p:sp>
        <p:nvSpPr>
          <p:cNvPr id="76" name="Freeform 62">
            <a:extLst>
              <a:ext uri="{FF2B5EF4-FFF2-40B4-BE49-F238E27FC236}">
                <a16:creationId xmlns:a16="http://schemas.microsoft.com/office/drawing/2014/main" id="{2E804582-81E2-BF48-B0CE-CB8ECDA7A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29" y="845935"/>
            <a:ext cx="1590055" cy="342106"/>
          </a:xfrm>
          <a:custGeom>
            <a:avLst/>
            <a:gdLst>
              <a:gd name="T0" fmla="*/ 2147483646 w 2879"/>
              <a:gd name="T1" fmla="*/ 2147483646 h 940"/>
              <a:gd name="T2" fmla="*/ 0 w 2879"/>
              <a:gd name="T3" fmla="*/ 2147483646 h 940"/>
              <a:gd name="T4" fmla="*/ 0 w 2879"/>
              <a:gd name="T5" fmla="*/ 0 h 940"/>
              <a:gd name="T6" fmla="*/ 2147483646 w 2879"/>
              <a:gd name="T7" fmla="*/ 0 h 940"/>
              <a:gd name="T8" fmla="*/ 2147483646 w 2879"/>
              <a:gd name="T9" fmla="*/ 2147483646 h 940"/>
              <a:gd name="T10" fmla="*/ 2147483646 w 2879"/>
              <a:gd name="T11" fmla="*/ 2147483646 h 9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79" h="940">
                <a:moveTo>
                  <a:pt x="1439" y="939"/>
                </a:moveTo>
                <a:lnTo>
                  <a:pt x="0" y="939"/>
                </a:lnTo>
                <a:lnTo>
                  <a:pt x="0" y="0"/>
                </a:lnTo>
                <a:lnTo>
                  <a:pt x="2878" y="0"/>
                </a:lnTo>
                <a:lnTo>
                  <a:pt x="2878" y="939"/>
                </a:lnTo>
                <a:lnTo>
                  <a:pt x="1439" y="93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latin typeface="+mn-lt"/>
              </a:rPr>
              <a:t>Strategy &amp; Governance</a:t>
            </a:r>
          </a:p>
        </p:txBody>
      </p:sp>
      <p:sp>
        <p:nvSpPr>
          <p:cNvPr id="77" name="Freeform 62">
            <a:extLst>
              <a:ext uri="{FF2B5EF4-FFF2-40B4-BE49-F238E27FC236}">
                <a16:creationId xmlns:a16="http://schemas.microsoft.com/office/drawing/2014/main" id="{8AC4C1D2-F77C-8D4A-9E72-EA0E48D58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489" y="853997"/>
            <a:ext cx="1590055" cy="342106"/>
          </a:xfrm>
          <a:custGeom>
            <a:avLst/>
            <a:gdLst>
              <a:gd name="T0" fmla="*/ 2147483646 w 2879"/>
              <a:gd name="T1" fmla="*/ 2147483646 h 940"/>
              <a:gd name="T2" fmla="*/ 0 w 2879"/>
              <a:gd name="T3" fmla="*/ 2147483646 h 940"/>
              <a:gd name="T4" fmla="*/ 0 w 2879"/>
              <a:gd name="T5" fmla="*/ 0 h 940"/>
              <a:gd name="T6" fmla="*/ 2147483646 w 2879"/>
              <a:gd name="T7" fmla="*/ 0 h 940"/>
              <a:gd name="T8" fmla="*/ 2147483646 w 2879"/>
              <a:gd name="T9" fmla="*/ 2147483646 h 940"/>
              <a:gd name="T10" fmla="*/ 2147483646 w 2879"/>
              <a:gd name="T11" fmla="*/ 2147483646 h 9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79" h="940">
                <a:moveTo>
                  <a:pt x="1439" y="939"/>
                </a:moveTo>
                <a:lnTo>
                  <a:pt x="0" y="939"/>
                </a:lnTo>
                <a:lnTo>
                  <a:pt x="0" y="0"/>
                </a:lnTo>
                <a:lnTo>
                  <a:pt x="2878" y="0"/>
                </a:lnTo>
                <a:lnTo>
                  <a:pt x="2878" y="939"/>
                </a:lnTo>
                <a:lnTo>
                  <a:pt x="1439" y="93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latin typeface="+mn-lt"/>
              </a:rPr>
              <a:t>Quality management</a:t>
            </a:r>
          </a:p>
        </p:txBody>
      </p:sp>
      <p:sp>
        <p:nvSpPr>
          <p:cNvPr id="78" name="Freeform 62">
            <a:extLst>
              <a:ext uri="{FF2B5EF4-FFF2-40B4-BE49-F238E27FC236}">
                <a16:creationId xmlns:a16="http://schemas.microsoft.com/office/drawing/2014/main" id="{64546A79-462D-8749-9695-0F82BF9CB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77" y="847702"/>
            <a:ext cx="1905741" cy="342106"/>
          </a:xfrm>
          <a:custGeom>
            <a:avLst/>
            <a:gdLst>
              <a:gd name="T0" fmla="*/ 2147483646 w 2879"/>
              <a:gd name="T1" fmla="*/ 2147483646 h 940"/>
              <a:gd name="T2" fmla="*/ 0 w 2879"/>
              <a:gd name="T3" fmla="*/ 2147483646 h 940"/>
              <a:gd name="T4" fmla="*/ 0 w 2879"/>
              <a:gd name="T5" fmla="*/ 0 h 940"/>
              <a:gd name="T6" fmla="*/ 2147483646 w 2879"/>
              <a:gd name="T7" fmla="*/ 0 h 940"/>
              <a:gd name="T8" fmla="*/ 2147483646 w 2879"/>
              <a:gd name="T9" fmla="*/ 2147483646 h 940"/>
              <a:gd name="T10" fmla="*/ 2147483646 w 2879"/>
              <a:gd name="T11" fmla="*/ 2147483646 h 9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79" h="940">
                <a:moveTo>
                  <a:pt x="1439" y="939"/>
                </a:moveTo>
                <a:lnTo>
                  <a:pt x="0" y="939"/>
                </a:lnTo>
                <a:lnTo>
                  <a:pt x="0" y="0"/>
                </a:lnTo>
                <a:lnTo>
                  <a:pt x="2878" y="0"/>
                </a:lnTo>
                <a:lnTo>
                  <a:pt x="2878" y="939"/>
                </a:lnTo>
                <a:lnTo>
                  <a:pt x="1439" y="93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latin typeface="+mn-lt"/>
              </a:rPr>
              <a:t>Performance management</a:t>
            </a:r>
          </a:p>
        </p:txBody>
      </p:sp>
      <p:sp>
        <p:nvSpPr>
          <p:cNvPr id="79" name="Freeform 62">
            <a:extLst>
              <a:ext uri="{FF2B5EF4-FFF2-40B4-BE49-F238E27FC236}">
                <a16:creationId xmlns:a16="http://schemas.microsoft.com/office/drawing/2014/main" id="{65FAA20A-6D6A-5440-B670-CA4F77F5A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352" y="848209"/>
            <a:ext cx="1590055" cy="342106"/>
          </a:xfrm>
          <a:custGeom>
            <a:avLst/>
            <a:gdLst>
              <a:gd name="T0" fmla="*/ 2147483646 w 2879"/>
              <a:gd name="T1" fmla="*/ 2147483646 h 940"/>
              <a:gd name="T2" fmla="*/ 0 w 2879"/>
              <a:gd name="T3" fmla="*/ 2147483646 h 940"/>
              <a:gd name="T4" fmla="*/ 0 w 2879"/>
              <a:gd name="T5" fmla="*/ 0 h 940"/>
              <a:gd name="T6" fmla="*/ 2147483646 w 2879"/>
              <a:gd name="T7" fmla="*/ 0 h 940"/>
              <a:gd name="T8" fmla="*/ 2147483646 w 2879"/>
              <a:gd name="T9" fmla="*/ 2147483646 h 940"/>
              <a:gd name="T10" fmla="*/ 2147483646 w 2879"/>
              <a:gd name="T11" fmla="*/ 2147483646 h 9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79" h="940">
                <a:moveTo>
                  <a:pt x="1439" y="939"/>
                </a:moveTo>
                <a:lnTo>
                  <a:pt x="0" y="939"/>
                </a:lnTo>
                <a:lnTo>
                  <a:pt x="0" y="0"/>
                </a:lnTo>
                <a:lnTo>
                  <a:pt x="2878" y="0"/>
                </a:lnTo>
                <a:lnTo>
                  <a:pt x="2878" y="939"/>
                </a:lnTo>
                <a:lnTo>
                  <a:pt x="1439" y="93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latin typeface="+mn-lt"/>
              </a:rPr>
              <a:t>Accountability</a:t>
            </a:r>
          </a:p>
        </p:txBody>
      </p:sp>
      <p:sp>
        <p:nvSpPr>
          <p:cNvPr id="80" name="Freeform 62">
            <a:extLst>
              <a:ext uri="{FF2B5EF4-FFF2-40B4-BE49-F238E27FC236}">
                <a16:creationId xmlns:a16="http://schemas.microsoft.com/office/drawing/2014/main" id="{80CD430C-5C25-334B-ACB1-3E9587253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6940" y="844327"/>
            <a:ext cx="1590055" cy="342106"/>
          </a:xfrm>
          <a:custGeom>
            <a:avLst/>
            <a:gdLst>
              <a:gd name="T0" fmla="*/ 2147483646 w 2879"/>
              <a:gd name="T1" fmla="*/ 2147483646 h 940"/>
              <a:gd name="T2" fmla="*/ 0 w 2879"/>
              <a:gd name="T3" fmla="*/ 2147483646 h 940"/>
              <a:gd name="T4" fmla="*/ 0 w 2879"/>
              <a:gd name="T5" fmla="*/ 0 h 940"/>
              <a:gd name="T6" fmla="*/ 2147483646 w 2879"/>
              <a:gd name="T7" fmla="*/ 0 h 940"/>
              <a:gd name="T8" fmla="*/ 2147483646 w 2879"/>
              <a:gd name="T9" fmla="*/ 2147483646 h 940"/>
              <a:gd name="T10" fmla="*/ 2147483646 w 2879"/>
              <a:gd name="T11" fmla="*/ 2147483646 h 9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79" h="940">
                <a:moveTo>
                  <a:pt x="1439" y="939"/>
                </a:moveTo>
                <a:lnTo>
                  <a:pt x="0" y="939"/>
                </a:lnTo>
                <a:lnTo>
                  <a:pt x="0" y="0"/>
                </a:lnTo>
                <a:lnTo>
                  <a:pt x="2878" y="0"/>
                </a:lnTo>
                <a:lnTo>
                  <a:pt x="2878" y="939"/>
                </a:lnTo>
                <a:lnTo>
                  <a:pt x="1439" y="93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latin typeface="+mn-lt"/>
              </a:rPr>
              <a:t>Marketing</a:t>
            </a:r>
          </a:p>
        </p:txBody>
      </p:sp>
      <p:sp>
        <p:nvSpPr>
          <p:cNvPr id="81" name="Text Box 7">
            <a:extLst>
              <a:ext uri="{FF2B5EF4-FFF2-40B4-BE49-F238E27FC236}">
                <a16:creationId xmlns:a16="http://schemas.microsoft.com/office/drawing/2014/main" id="{E98BFB6F-753F-234F-B92F-4B3AAE495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29" y="574353"/>
            <a:ext cx="3356742" cy="19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667" rIns="0" bIns="0"/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</a:tabLst>
            </a:pPr>
            <a:r>
              <a:rPr lang="en-US" altLang="nl-NL" sz="1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Raavi" panose="020B0502040204020203" pitchFamily="34" charset="0"/>
              </a:rPr>
              <a:t>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F04BA-0466-FC4C-AA4C-1ACDF0B0F0CA}"/>
              </a:ext>
            </a:extLst>
          </p:cNvPr>
          <p:cNvSpPr txBox="1"/>
          <p:nvPr/>
        </p:nvSpPr>
        <p:spPr>
          <a:xfrm>
            <a:off x="155831" y="35757"/>
            <a:ext cx="684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>
                <a:solidFill>
                  <a:srgbClr val="F18700"/>
                </a:solidFill>
                <a:latin typeface="+mj-lt"/>
                <a:cs typeface="Calibri" panose="020F0502020204030204" pitchFamily="34" charset="0"/>
              </a:rPr>
              <a:t>Service Model</a:t>
            </a:r>
          </a:p>
        </p:txBody>
      </p:sp>
      <p:sp>
        <p:nvSpPr>
          <p:cNvPr id="3" name="Google Shape;431;p5">
            <a:extLst>
              <a:ext uri="{FF2B5EF4-FFF2-40B4-BE49-F238E27FC236}">
                <a16:creationId xmlns:a16="http://schemas.microsoft.com/office/drawing/2014/main" id="{1AE1AF70-8F53-7D18-DAB4-3EAA38D61FFC}"/>
              </a:ext>
            </a:extLst>
          </p:cNvPr>
          <p:cNvSpPr/>
          <p:nvPr/>
        </p:nvSpPr>
        <p:spPr>
          <a:xfrm>
            <a:off x="2413831" y="2125564"/>
            <a:ext cx="7482981" cy="702751"/>
          </a:xfrm>
          <a:custGeom>
            <a:avLst/>
            <a:gdLst/>
            <a:ahLst/>
            <a:cxnLst/>
            <a:rect l="l" t="t" r="r" b="b"/>
            <a:pathLst>
              <a:path w="13473" h="1931" extrusionOk="0">
                <a:moveTo>
                  <a:pt x="13472" y="1574"/>
                </a:moveTo>
                <a:lnTo>
                  <a:pt x="6699" y="1930"/>
                </a:lnTo>
                <a:lnTo>
                  <a:pt x="0" y="1574"/>
                </a:lnTo>
                <a:lnTo>
                  <a:pt x="0" y="0"/>
                </a:lnTo>
                <a:lnTo>
                  <a:pt x="13472" y="0"/>
                </a:lnTo>
                <a:lnTo>
                  <a:pt x="13472" y="1574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+mn-lt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297" name="Rechthoek 136">
            <a:extLst>
              <a:ext uri="{FF2B5EF4-FFF2-40B4-BE49-F238E27FC236}">
                <a16:creationId xmlns:a16="http://schemas.microsoft.com/office/drawing/2014/main" id="{993AAECF-A484-9D4D-947A-E106A571F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39" y="2219480"/>
            <a:ext cx="7461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 need Care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(preventive, acute, urgent, elective, chronic)</a:t>
            </a:r>
          </a:p>
        </p:txBody>
      </p:sp>
      <p:sp>
        <p:nvSpPr>
          <p:cNvPr id="4" name="Google Shape;428;p5">
            <a:extLst>
              <a:ext uri="{FF2B5EF4-FFF2-40B4-BE49-F238E27FC236}">
                <a16:creationId xmlns:a16="http://schemas.microsoft.com/office/drawing/2014/main" id="{24B7A473-8381-07BC-F79F-276AA5509420}"/>
              </a:ext>
            </a:extLst>
          </p:cNvPr>
          <p:cNvSpPr/>
          <p:nvPr/>
        </p:nvSpPr>
        <p:spPr>
          <a:xfrm>
            <a:off x="-1" y="6449467"/>
            <a:ext cx="227883" cy="149987"/>
          </a:xfrm>
          <a:custGeom>
            <a:avLst/>
            <a:gdLst/>
            <a:ahLst/>
            <a:cxnLst/>
            <a:rect l="l" t="t" r="r" b="b"/>
            <a:pathLst>
              <a:path w="413" h="413" extrusionOk="0">
                <a:moveTo>
                  <a:pt x="206" y="412"/>
                </a:moveTo>
                <a:lnTo>
                  <a:pt x="0" y="412"/>
                </a:lnTo>
                <a:lnTo>
                  <a:pt x="0" y="0"/>
                </a:lnTo>
                <a:lnTo>
                  <a:pt x="412" y="0"/>
                </a:lnTo>
                <a:lnTo>
                  <a:pt x="412" y="412"/>
                </a:lnTo>
                <a:lnTo>
                  <a:pt x="206" y="412"/>
                </a:lnTo>
              </a:path>
            </a:pathLst>
          </a:custGeom>
          <a:solidFill>
            <a:srgbClr val="B5AE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+mn-lt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5" name="Google Shape;429;p5">
            <a:extLst>
              <a:ext uri="{FF2B5EF4-FFF2-40B4-BE49-F238E27FC236}">
                <a16:creationId xmlns:a16="http://schemas.microsoft.com/office/drawing/2014/main" id="{71252ACE-BDC6-8C90-6021-72AF94B41CC2}"/>
              </a:ext>
            </a:extLst>
          </p:cNvPr>
          <p:cNvSpPr/>
          <p:nvPr/>
        </p:nvSpPr>
        <p:spPr>
          <a:xfrm>
            <a:off x="3973853" y="6449467"/>
            <a:ext cx="227883" cy="149987"/>
          </a:xfrm>
          <a:custGeom>
            <a:avLst/>
            <a:gdLst/>
            <a:ahLst/>
            <a:cxnLst/>
            <a:rect l="l" t="t" r="r" b="b"/>
            <a:pathLst>
              <a:path w="414" h="413" extrusionOk="0">
                <a:moveTo>
                  <a:pt x="206" y="412"/>
                </a:moveTo>
                <a:lnTo>
                  <a:pt x="0" y="412"/>
                </a:lnTo>
                <a:lnTo>
                  <a:pt x="0" y="0"/>
                </a:lnTo>
                <a:lnTo>
                  <a:pt x="413" y="0"/>
                </a:lnTo>
                <a:lnTo>
                  <a:pt x="413" y="412"/>
                </a:lnTo>
                <a:lnTo>
                  <a:pt x="206" y="412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+mn-lt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" name="Google Shape;430;p5">
            <a:extLst>
              <a:ext uri="{FF2B5EF4-FFF2-40B4-BE49-F238E27FC236}">
                <a16:creationId xmlns:a16="http://schemas.microsoft.com/office/drawing/2014/main" id="{FA0AFE0B-13F7-8A50-D453-DFBA3AF48F43}"/>
              </a:ext>
            </a:extLst>
          </p:cNvPr>
          <p:cNvSpPr/>
          <p:nvPr/>
        </p:nvSpPr>
        <p:spPr>
          <a:xfrm>
            <a:off x="5883966" y="6449467"/>
            <a:ext cx="227883" cy="149987"/>
          </a:xfrm>
          <a:custGeom>
            <a:avLst/>
            <a:gdLst/>
            <a:ahLst/>
            <a:cxnLst/>
            <a:rect l="l" t="t" r="r" b="b"/>
            <a:pathLst>
              <a:path w="413" h="413" extrusionOk="0">
                <a:moveTo>
                  <a:pt x="206" y="412"/>
                </a:moveTo>
                <a:lnTo>
                  <a:pt x="0" y="412"/>
                </a:lnTo>
                <a:lnTo>
                  <a:pt x="0" y="0"/>
                </a:lnTo>
                <a:lnTo>
                  <a:pt x="412" y="0"/>
                </a:lnTo>
                <a:lnTo>
                  <a:pt x="412" y="412"/>
                </a:lnTo>
                <a:lnTo>
                  <a:pt x="206" y="41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B5DBE8"/>
              </a:solidFill>
              <a:latin typeface="+mn-lt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8" name="Google Shape;488;p5">
            <a:extLst>
              <a:ext uri="{FF2B5EF4-FFF2-40B4-BE49-F238E27FC236}">
                <a16:creationId xmlns:a16="http://schemas.microsoft.com/office/drawing/2014/main" id="{E8DA8BAD-F241-9684-F2E0-E8DA160CE1C4}"/>
              </a:ext>
            </a:extLst>
          </p:cNvPr>
          <p:cNvSpPr/>
          <p:nvPr/>
        </p:nvSpPr>
        <p:spPr>
          <a:xfrm>
            <a:off x="269308" y="6387325"/>
            <a:ext cx="3830468" cy="26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6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n-US" sz="900" b="1" i="1" dirty="0">
                <a:solidFill>
                  <a:schemeClr val="dk1"/>
                </a:solidFill>
                <a:latin typeface="+mn-lt"/>
                <a:ea typeface="Source Sans Pro" panose="020B0503030403020204" pitchFamily="34" charset="0"/>
                <a:cs typeface="Calibri"/>
                <a:sym typeface="Calibri"/>
              </a:rPr>
              <a:t>Out of scope (</a:t>
            </a:r>
            <a:r>
              <a:rPr lang="en-US" sz="900" b="1" i="1" dirty="0">
                <a:latin typeface="+mn-lt"/>
              </a:rPr>
              <a:t>not further elaborated</a:t>
            </a:r>
            <a:r>
              <a:rPr lang="en-US" sz="900" b="1" i="1" dirty="0">
                <a:solidFill>
                  <a:schemeClr val="dk1"/>
                </a:solidFill>
                <a:latin typeface="+mn-lt"/>
                <a:ea typeface="Source Sans Pro" panose="020B0503030403020204" pitchFamily="34" charset="0"/>
                <a:cs typeface="Calibri"/>
                <a:sym typeface="Calibri"/>
              </a:rPr>
              <a:t>)</a:t>
            </a:r>
            <a:endParaRPr lang="en-US" sz="900" b="1" i="1" dirty="0">
              <a:latin typeface="+mn-lt"/>
              <a:ea typeface="Source Sans Pro" panose="020B0503030403020204" pitchFamily="34" charset="0"/>
            </a:endParaRPr>
          </a:p>
        </p:txBody>
      </p:sp>
      <p:sp>
        <p:nvSpPr>
          <p:cNvPr id="9" name="Google Shape;489;p5">
            <a:extLst>
              <a:ext uri="{FF2B5EF4-FFF2-40B4-BE49-F238E27FC236}">
                <a16:creationId xmlns:a16="http://schemas.microsoft.com/office/drawing/2014/main" id="{2FB17319-C5C8-848D-7474-297629105FE1}"/>
              </a:ext>
            </a:extLst>
          </p:cNvPr>
          <p:cNvSpPr/>
          <p:nvPr/>
        </p:nvSpPr>
        <p:spPr>
          <a:xfrm>
            <a:off x="4186373" y="6398910"/>
            <a:ext cx="1618219" cy="26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6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n-US" sz="900" b="1" i="1" dirty="0">
                <a:solidFill>
                  <a:schemeClr val="dk1"/>
                </a:solidFill>
                <a:latin typeface="+mn-lt"/>
                <a:ea typeface="Source Sans Pro" panose="020B0503030403020204" pitchFamily="34" charset="0"/>
                <a:cs typeface="Calibri"/>
                <a:sym typeface="Calibri"/>
              </a:rPr>
              <a:t>General care request</a:t>
            </a:r>
            <a:endParaRPr lang="en-US" dirty="0">
              <a:latin typeface="+mn-lt"/>
              <a:ea typeface="Source Sans Pro" panose="020B0503030403020204" pitchFamily="34" charset="0"/>
            </a:endParaRPr>
          </a:p>
        </p:txBody>
      </p:sp>
      <p:sp>
        <p:nvSpPr>
          <p:cNvPr id="10" name="Google Shape;490;p5">
            <a:extLst>
              <a:ext uri="{FF2B5EF4-FFF2-40B4-BE49-F238E27FC236}">
                <a16:creationId xmlns:a16="http://schemas.microsoft.com/office/drawing/2014/main" id="{3C5E7CFE-EEAF-863D-79F6-9942EDAE98BF}"/>
              </a:ext>
            </a:extLst>
          </p:cNvPr>
          <p:cNvSpPr/>
          <p:nvPr/>
        </p:nvSpPr>
        <p:spPr>
          <a:xfrm>
            <a:off x="6101607" y="6398910"/>
            <a:ext cx="1620779" cy="26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6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n-US" sz="900" b="1" i="1" dirty="0">
                <a:solidFill>
                  <a:schemeClr val="dk1"/>
                </a:solidFill>
                <a:latin typeface="+mn-lt"/>
                <a:ea typeface="Source Sans Pro" panose="020B0503030403020204" pitchFamily="34" charset="0"/>
                <a:cs typeface="Calibri"/>
                <a:sym typeface="Calibri"/>
              </a:rPr>
              <a:t>Specific care request</a:t>
            </a:r>
            <a:endParaRPr lang="en-US" dirty="0">
              <a:latin typeface="+mn-lt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8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Freeform 2">
            <a:extLst>
              <a:ext uri="{FF2B5EF4-FFF2-40B4-BE49-F238E27FC236}">
                <a16:creationId xmlns:a16="http://schemas.microsoft.com/office/drawing/2014/main" id="{87A60C2A-DBDE-FA4F-B0EB-0BD080141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9" y="703959"/>
            <a:ext cx="12055475" cy="6081017"/>
          </a:xfrm>
          <a:custGeom>
            <a:avLst/>
            <a:gdLst>
              <a:gd name="T0" fmla="*/ 2147483646 w 13846"/>
              <a:gd name="T1" fmla="*/ 2147483646 h 9245"/>
              <a:gd name="T2" fmla="*/ 0 w 13846"/>
              <a:gd name="T3" fmla="*/ 2147483646 h 9245"/>
              <a:gd name="T4" fmla="*/ 0 w 13846"/>
              <a:gd name="T5" fmla="*/ 0 h 9245"/>
              <a:gd name="T6" fmla="*/ 2147483646 w 13846"/>
              <a:gd name="T7" fmla="*/ 0 h 9245"/>
              <a:gd name="T8" fmla="*/ 2147483646 w 13846"/>
              <a:gd name="T9" fmla="*/ 2147483646 h 9245"/>
              <a:gd name="T10" fmla="*/ 2147483646 w 13846"/>
              <a:gd name="T11" fmla="*/ 2147483646 h 92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846" h="9245">
                <a:moveTo>
                  <a:pt x="6922" y="9244"/>
                </a:moveTo>
                <a:lnTo>
                  <a:pt x="0" y="9244"/>
                </a:lnTo>
                <a:lnTo>
                  <a:pt x="0" y="0"/>
                </a:lnTo>
                <a:lnTo>
                  <a:pt x="13845" y="0"/>
                </a:lnTo>
                <a:lnTo>
                  <a:pt x="13845" y="9244"/>
                </a:lnTo>
                <a:lnTo>
                  <a:pt x="6922" y="9244"/>
                </a:lnTo>
              </a:path>
            </a:pathLst>
          </a:custGeom>
          <a:solidFill>
            <a:srgbClr val="D7D2CB"/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50" name="Freeform 7">
            <a:extLst>
              <a:ext uri="{FF2B5EF4-FFF2-40B4-BE49-F238E27FC236}">
                <a16:creationId xmlns:a16="http://schemas.microsoft.com/office/drawing/2014/main" id="{0FF7CD93-ADDE-E841-B675-D2C1A7520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127" y="3545592"/>
            <a:ext cx="753494" cy="2514032"/>
          </a:xfrm>
          <a:custGeom>
            <a:avLst/>
            <a:gdLst>
              <a:gd name="T0" fmla="*/ 2147483646 w 862"/>
              <a:gd name="T1" fmla="*/ 2147483646 h 3779"/>
              <a:gd name="T2" fmla="*/ 0 w 862"/>
              <a:gd name="T3" fmla="*/ 2147483646 h 3779"/>
              <a:gd name="T4" fmla="*/ 0 w 862"/>
              <a:gd name="T5" fmla="*/ 0 h 3779"/>
              <a:gd name="T6" fmla="*/ 2147483646 w 862"/>
              <a:gd name="T7" fmla="*/ 0 h 3779"/>
              <a:gd name="T8" fmla="*/ 2147483646 w 862"/>
              <a:gd name="T9" fmla="*/ 2147483646 h 3779"/>
              <a:gd name="T10" fmla="*/ 2147483646 w 862"/>
              <a:gd name="T11" fmla="*/ 2147483646 h 37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2" h="3779">
                <a:moveTo>
                  <a:pt x="431" y="3778"/>
                </a:moveTo>
                <a:lnTo>
                  <a:pt x="0" y="3778"/>
                </a:lnTo>
                <a:lnTo>
                  <a:pt x="0" y="0"/>
                </a:lnTo>
                <a:lnTo>
                  <a:pt x="861" y="0"/>
                </a:lnTo>
                <a:lnTo>
                  <a:pt x="861" y="3778"/>
                </a:lnTo>
                <a:lnTo>
                  <a:pt x="431" y="3778"/>
                </a:lnTo>
              </a:path>
            </a:pathLst>
          </a:custGeom>
          <a:solidFill>
            <a:srgbClr val="C724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51" name="Freeform 8">
            <a:extLst>
              <a:ext uri="{FF2B5EF4-FFF2-40B4-BE49-F238E27FC236}">
                <a16:creationId xmlns:a16="http://schemas.microsoft.com/office/drawing/2014/main" id="{7B6CD4E8-BF1C-5742-8171-1BA1AE757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212" y="3545592"/>
            <a:ext cx="753494" cy="2514032"/>
          </a:xfrm>
          <a:custGeom>
            <a:avLst/>
            <a:gdLst>
              <a:gd name="T0" fmla="*/ 2147483646 w 862"/>
              <a:gd name="T1" fmla="*/ 2147483646 h 3779"/>
              <a:gd name="T2" fmla="*/ 0 w 862"/>
              <a:gd name="T3" fmla="*/ 2147483646 h 3779"/>
              <a:gd name="T4" fmla="*/ 0 w 862"/>
              <a:gd name="T5" fmla="*/ 0 h 3779"/>
              <a:gd name="T6" fmla="*/ 2147483646 w 862"/>
              <a:gd name="T7" fmla="*/ 0 h 3779"/>
              <a:gd name="T8" fmla="*/ 2147483646 w 862"/>
              <a:gd name="T9" fmla="*/ 2147483646 h 3779"/>
              <a:gd name="T10" fmla="*/ 2147483646 w 862"/>
              <a:gd name="T11" fmla="*/ 2147483646 h 37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2" h="3779">
                <a:moveTo>
                  <a:pt x="431" y="3778"/>
                </a:moveTo>
                <a:lnTo>
                  <a:pt x="0" y="3778"/>
                </a:lnTo>
                <a:lnTo>
                  <a:pt x="0" y="0"/>
                </a:lnTo>
                <a:lnTo>
                  <a:pt x="861" y="0"/>
                </a:lnTo>
                <a:lnTo>
                  <a:pt x="861" y="3778"/>
                </a:lnTo>
                <a:lnTo>
                  <a:pt x="431" y="3778"/>
                </a:lnTo>
              </a:path>
            </a:pathLst>
          </a:custGeom>
          <a:solidFill>
            <a:srgbClr val="C724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52" name="Freeform 9">
            <a:extLst>
              <a:ext uri="{FF2B5EF4-FFF2-40B4-BE49-F238E27FC236}">
                <a16:creationId xmlns:a16="http://schemas.microsoft.com/office/drawing/2014/main" id="{27DCABA9-5FA0-8349-96D2-8B70423C9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3909" y="3545592"/>
            <a:ext cx="753494" cy="2514032"/>
          </a:xfrm>
          <a:custGeom>
            <a:avLst/>
            <a:gdLst>
              <a:gd name="T0" fmla="*/ 2147483646 w 862"/>
              <a:gd name="T1" fmla="*/ 2147483646 h 3779"/>
              <a:gd name="T2" fmla="*/ 0 w 862"/>
              <a:gd name="T3" fmla="*/ 2147483646 h 3779"/>
              <a:gd name="T4" fmla="*/ 0 w 862"/>
              <a:gd name="T5" fmla="*/ 0 h 3779"/>
              <a:gd name="T6" fmla="*/ 2147483646 w 862"/>
              <a:gd name="T7" fmla="*/ 0 h 3779"/>
              <a:gd name="T8" fmla="*/ 2147483646 w 862"/>
              <a:gd name="T9" fmla="*/ 2147483646 h 3779"/>
              <a:gd name="T10" fmla="*/ 2147483646 w 862"/>
              <a:gd name="T11" fmla="*/ 2147483646 h 37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2" h="3779">
                <a:moveTo>
                  <a:pt x="430" y="3778"/>
                </a:moveTo>
                <a:lnTo>
                  <a:pt x="0" y="3778"/>
                </a:lnTo>
                <a:lnTo>
                  <a:pt x="0" y="0"/>
                </a:lnTo>
                <a:lnTo>
                  <a:pt x="861" y="0"/>
                </a:lnTo>
                <a:lnTo>
                  <a:pt x="861" y="3778"/>
                </a:lnTo>
                <a:lnTo>
                  <a:pt x="430" y="3778"/>
                </a:lnTo>
              </a:path>
            </a:pathLst>
          </a:custGeom>
          <a:solidFill>
            <a:srgbClr val="C724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53" name="Freeform 10">
            <a:extLst>
              <a:ext uri="{FF2B5EF4-FFF2-40B4-BE49-F238E27FC236}">
                <a16:creationId xmlns:a16="http://schemas.microsoft.com/office/drawing/2014/main" id="{1F992751-D2A0-804A-9F2A-D706ED945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9994" y="3545592"/>
            <a:ext cx="753494" cy="2514032"/>
          </a:xfrm>
          <a:custGeom>
            <a:avLst/>
            <a:gdLst>
              <a:gd name="T0" fmla="*/ 2147483646 w 862"/>
              <a:gd name="T1" fmla="*/ 2147483646 h 3779"/>
              <a:gd name="T2" fmla="*/ 0 w 862"/>
              <a:gd name="T3" fmla="*/ 2147483646 h 3779"/>
              <a:gd name="T4" fmla="*/ 0 w 862"/>
              <a:gd name="T5" fmla="*/ 0 h 3779"/>
              <a:gd name="T6" fmla="*/ 2147483646 w 862"/>
              <a:gd name="T7" fmla="*/ 0 h 3779"/>
              <a:gd name="T8" fmla="*/ 2147483646 w 862"/>
              <a:gd name="T9" fmla="*/ 2147483646 h 3779"/>
              <a:gd name="T10" fmla="*/ 2147483646 w 862"/>
              <a:gd name="T11" fmla="*/ 2147483646 h 37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2" h="3779">
                <a:moveTo>
                  <a:pt x="430" y="3778"/>
                </a:moveTo>
                <a:lnTo>
                  <a:pt x="0" y="3778"/>
                </a:lnTo>
                <a:lnTo>
                  <a:pt x="0" y="0"/>
                </a:lnTo>
                <a:lnTo>
                  <a:pt x="861" y="0"/>
                </a:lnTo>
                <a:lnTo>
                  <a:pt x="861" y="3778"/>
                </a:lnTo>
                <a:lnTo>
                  <a:pt x="430" y="3778"/>
                </a:lnTo>
              </a:path>
            </a:pathLst>
          </a:custGeom>
          <a:solidFill>
            <a:srgbClr val="C724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54" name="Freeform 11">
            <a:extLst>
              <a:ext uri="{FF2B5EF4-FFF2-40B4-BE49-F238E27FC236}">
                <a16:creationId xmlns:a16="http://schemas.microsoft.com/office/drawing/2014/main" id="{E7215513-3409-F148-B40C-0EBEED387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6077" y="3545592"/>
            <a:ext cx="753494" cy="2514032"/>
          </a:xfrm>
          <a:custGeom>
            <a:avLst/>
            <a:gdLst>
              <a:gd name="T0" fmla="*/ 2147483646 w 862"/>
              <a:gd name="T1" fmla="*/ 2147483646 h 3779"/>
              <a:gd name="T2" fmla="*/ 0 w 862"/>
              <a:gd name="T3" fmla="*/ 2147483646 h 3779"/>
              <a:gd name="T4" fmla="*/ 0 w 862"/>
              <a:gd name="T5" fmla="*/ 0 h 3779"/>
              <a:gd name="T6" fmla="*/ 2147483646 w 862"/>
              <a:gd name="T7" fmla="*/ 0 h 3779"/>
              <a:gd name="T8" fmla="*/ 2147483646 w 862"/>
              <a:gd name="T9" fmla="*/ 2147483646 h 3779"/>
              <a:gd name="T10" fmla="*/ 2147483646 w 862"/>
              <a:gd name="T11" fmla="*/ 2147483646 h 37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2" h="3779">
                <a:moveTo>
                  <a:pt x="430" y="3778"/>
                </a:moveTo>
                <a:lnTo>
                  <a:pt x="0" y="3778"/>
                </a:lnTo>
                <a:lnTo>
                  <a:pt x="0" y="0"/>
                </a:lnTo>
                <a:lnTo>
                  <a:pt x="861" y="0"/>
                </a:lnTo>
                <a:lnTo>
                  <a:pt x="861" y="3778"/>
                </a:lnTo>
                <a:lnTo>
                  <a:pt x="430" y="3778"/>
                </a:lnTo>
              </a:path>
            </a:pathLst>
          </a:custGeom>
          <a:solidFill>
            <a:srgbClr val="C724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55" name="Freeform 12">
            <a:extLst>
              <a:ext uri="{FF2B5EF4-FFF2-40B4-BE49-F238E27FC236}">
                <a16:creationId xmlns:a16="http://schemas.microsoft.com/office/drawing/2014/main" id="{721E1D68-60A1-BC41-B1AA-DB0EFD5FD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8968" y="3545592"/>
            <a:ext cx="753494" cy="2514032"/>
          </a:xfrm>
          <a:custGeom>
            <a:avLst/>
            <a:gdLst>
              <a:gd name="T0" fmla="*/ 2147483646 w 862"/>
              <a:gd name="T1" fmla="*/ 2147483646 h 3779"/>
              <a:gd name="T2" fmla="*/ 0 w 862"/>
              <a:gd name="T3" fmla="*/ 2147483646 h 3779"/>
              <a:gd name="T4" fmla="*/ 0 w 862"/>
              <a:gd name="T5" fmla="*/ 0 h 3779"/>
              <a:gd name="T6" fmla="*/ 2147483646 w 862"/>
              <a:gd name="T7" fmla="*/ 0 h 3779"/>
              <a:gd name="T8" fmla="*/ 2147483646 w 862"/>
              <a:gd name="T9" fmla="*/ 2147483646 h 3779"/>
              <a:gd name="T10" fmla="*/ 2147483646 w 862"/>
              <a:gd name="T11" fmla="*/ 2147483646 h 37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2" h="3779">
                <a:moveTo>
                  <a:pt x="431" y="3778"/>
                </a:moveTo>
                <a:lnTo>
                  <a:pt x="0" y="3778"/>
                </a:lnTo>
                <a:lnTo>
                  <a:pt x="0" y="0"/>
                </a:lnTo>
                <a:lnTo>
                  <a:pt x="861" y="0"/>
                </a:lnTo>
                <a:lnTo>
                  <a:pt x="861" y="3778"/>
                </a:lnTo>
                <a:lnTo>
                  <a:pt x="431" y="3778"/>
                </a:lnTo>
              </a:path>
            </a:pathLst>
          </a:custGeom>
          <a:solidFill>
            <a:srgbClr val="C724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57" name="Freeform 14">
            <a:extLst>
              <a:ext uri="{FF2B5EF4-FFF2-40B4-BE49-F238E27FC236}">
                <a16:creationId xmlns:a16="http://schemas.microsoft.com/office/drawing/2014/main" id="{69AB6269-4508-6949-B062-DF9F4A095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72" y="2257029"/>
            <a:ext cx="1599578" cy="3800168"/>
          </a:xfrm>
          <a:custGeom>
            <a:avLst/>
            <a:gdLst>
              <a:gd name="T0" fmla="*/ 2147483646 w 1830"/>
              <a:gd name="T1" fmla="*/ 2147483646 h 5712"/>
              <a:gd name="T2" fmla="*/ 0 w 1830"/>
              <a:gd name="T3" fmla="*/ 2147483646 h 5712"/>
              <a:gd name="T4" fmla="*/ 0 w 1830"/>
              <a:gd name="T5" fmla="*/ 0 h 5712"/>
              <a:gd name="T6" fmla="*/ 2147483646 w 1830"/>
              <a:gd name="T7" fmla="*/ 0 h 5712"/>
              <a:gd name="T8" fmla="*/ 2147483646 w 1830"/>
              <a:gd name="T9" fmla="*/ 2147483646 h 5712"/>
              <a:gd name="T10" fmla="*/ 2147483646 w 1830"/>
              <a:gd name="T11" fmla="*/ 2147483646 h 5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30" h="5712">
                <a:moveTo>
                  <a:pt x="915" y="5711"/>
                </a:moveTo>
                <a:lnTo>
                  <a:pt x="0" y="5711"/>
                </a:lnTo>
                <a:lnTo>
                  <a:pt x="0" y="0"/>
                </a:lnTo>
                <a:lnTo>
                  <a:pt x="1829" y="0"/>
                </a:lnTo>
                <a:lnTo>
                  <a:pt x="1829" y="5711"/>
                </a:lnTo>
                <a:lnTo>
                  <a:pt x="915" y="5711"/>
                </a:lnTo>
              </a:path>
            </a:pathLst>
          </a:custGeom>
          <a:solidFill>
            <a:srgbClr val="C724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58" name="Freeform 15">
            <a:extLst>
              <a:ext uri="{FF2B5EF4-FFF2-40B4-BE49-F238E27FC236}">
                <a16:creationId xmlns:a16="http://schemas.microsoft.com/office/drawing/2014/main" id="{D23A27B8-6C64-2B47-AEE6-73A66A68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6" y="2257029"/>
            <a:ext cx="1583614" cy="3800168"/>
          </a:xfrm>
          <a:custGeom>
            <a:avLst/>
            <a:gdLst>
              <a:gd name="T0" fmla="*/ 2147483646 w 1809"/>
              <a:gd name="T1" fmla="*/ 2147483646 h 5712"/>
              <a:gd name="T2" fmla="*/ 0 w 1809"/>
              <a:gd name="T3" fmla="*/ 2147483646 h 5712"/>
              <a:gd name="T4" fmla="*/ 0 w 1809"/>
              <a:gd name="T5" fmla="*/ 0 h 5712"/>
              <a:gd name="T6" fmla="*/ 2147483646 w 1809"/>
              <a:gd name="T7" fmla="*/ 0 h 5712"/>
              <a:gd name="T8" fmla="*/ 2147483646 w 1809"/>
              <a:gd name="T9" fmla="*/ 2147483646 h 5712"/>
              <a:gd name="T10" fmla="*/ 2147483646 w 1809"/>
              <a:gd name="T11" fmla="*/ 2147483646 h 5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09" h="5712">
                <a:moveTo>
                  <a:pt x="903" y="5711"/>
                </a:moveTo>
                <a:lnTo>
                  <a:pt x="0" y="5711"/>
                </a:lnTo>
                <a:lnTo>
                  <a:pt x="0" y="0"/>
                </a:lnTo>
                <a:lnTo>
                  <a:pt x="1808" y="0"/>
                </a:lnTo>
                <a:lnTo>
                  <a:pt x="1808" y="5711"/>
                </a:lnTo>
                <a:lnTo>
                  <a:pt x="903" y="5711"/>
                </a:lnTo>
              </a:path>
            </a:pathLst>
          </a:custGeom>
          <a:solidFill>
            <a:srgbClr val="C724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59" name="Freeform 18">
            <a:extLst>
              <a:ext uri="{FF2B5EF4-FFF2-40B4-BE49-F238E27FC236}">
                <a16:creationId xmlns:a16="http://schemas.microsoft.com/office/drawing/2014/main" id="{0342668E-85D6-7245-9B45-804BE71B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127" y="2257029"/>
            <a:ext cx="4977528" cy="1227896"/>
          </a:xfrm>
          <a:custGeom>
            <a:avLst/>
            <a:gdLst>
              <a:gd name="T0" fmla="*/ 2147483646 w 5682"/>
              <a:gd name="T1" fmla="*/ 2147483646 h 1844"/>
              <a:gd name="T2" fmla="*/ 0 w 5682"/>
              <a:gd name="T3" fmla="*/ 2147483646 h 1844"/>
              <a:gd name="T4" fmla="*/ 0 w 5682"/>
              <a:gd name="T5" fmla="*/ 0 h 1844"/>
              <a:gd name="T6" fmla="*/ 2147483646 w 5682"/>
              <a:gd name="T7" fmla="*/ 0 h 1844"/>
              <a:gd name="T8" fmla="*/ 2147483646 w 5682"/>
              <a:gd name="T9" fmla="*/ 2147483646 h 1844"/>
              <a:gd name="T10" fmla="*/ 2147483646 w 5682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82" h="1844">
                <a:moveTo>
                  <a:pt x="2841" y="1843"/>
                </a:moveTo>
                <a:lnTo>
                  <a:pt x="0" y="1843"/>
                </a:lnTo>
                <a:lnTo>
                  <a:pt x="0" y="0"/>
                </a:lnTo>
                <a:lnTo>
                  <a:pt x="5681" y="0"/>
                </a:lnTo>
                <a:lnTo>
                  <a:pt x="5681" y="1843"/>
                </a:lnTo>
                <a:lnTo>
                  <a:pt x="2841" y="1843"/>
                </a:lnTo>
              </a:path>
            </a:pathLst>
          </a:custGeom>
          <a:solidFill>
            <a:srgbClr val="C724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60" name="Freeform 19">
            <a:extLst>
              <a:ext uri="{FF2B5EF4-FFF2-40B4-BE49-F238E27FC236}">
                <a16:creationId xmlns:a16="http://schemas.microsoft.com/office/drawing/2014/main" id="{796B78EE-94DD-8943-9515-88B375982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27" y="868972"/>
            <a:ext cx="11733428" cy="1230323"/>
          </a:xfrm>
          <a:custGeom>
            <a:avLst/>
            <a:gdLst>
              <a:gd name="T0" fmla="*/ 2147483646 w 13397"/>
              <a:gd name="T1" fmla="*/ 2147483646 h 1846"/>
              <a:gd name="T2" fmla="*/ 2147483646 w 13397"/>
              <a:gd name="T3" fmla="*/ 2147483646 h 1846"/>
              <a:gd name="T4" fmla="*/ 0 w 13397"/>
              <a:gd name="T5" fmla="*/ 2147483646 h 1846"/>
              <a:gd name="T6" fmla="*/ 0 w 13397"/>
              <a:gd name="T7" fmla="*/ 0 h 1846"/>
              <a:gd name="T8" fmla="*/ 2147483646 w 13397"/>
              <a:gd name="T9" fmla="*/ 0 h 1846"/>
              <a:gd name="T10" fmla="*/ 2147483646 w 13397"/>
              <a:gd name="T11" fmla="*/ 2147483646 h 18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397" h="1846">
                <a:moveTo>
                  <a:pt x="13396" y="1845"/>
                </a:moveTo>
                <a:lnTo>
                  <a:pt x="3841" y="1845"/>
                </a:lnTo>
                <a:lnTo>
                  <a:pt x="0" y="1845"/>
                </a:lnTo>
                <a:lnTo>
                  <a:pt x="0" y="0"/>
                </a:lnTo>
                <a:lnTo>
                  <a:pt x="13396" y="0"/>
                </a:lnTo>
                <a:lnTo>
                  <a:pt x="13396" y="1845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61" name="Text Box 22">
            <a:extLst>
              <a:ext uri="{FF2B5EF4-FFF2-40B4-BE49-F238E27FC236}">
                <a16:creationId xmlns:a16="http://schemas.microsoft.com/office/drawing/2014/main" id="{D942AB6B-BCDE-7C4A-8B33-93FBFB3A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9" y="73024"/>
            <a:ext cx="4894514" cy="45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134" rIns="0" bIns="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2800" dirty="0">
                <a:solidFill>
                  <a:srgbClr val="F18700"/>
                </a:solidFill>
                <a:latin typeface="+mj-lt"/>
                <a:cs typeface="Calibri" panose="020F0502020204030204" pitchFamily="34" charset="0"/>
              </a:rPr>
              <a:t>Service Categories</a:t>
            </a:r>
          </a:p>
        </p:txBody>
      </p:sp>
      <p:sp>
        <p:nvSpPr>
          <p:cNvPr id="462" name="Rechthoek 71">
            <a:extLst>
              <a:ext uri="{FF2B5EF4-FFF2-40B4-BE49-F238E27FC236}">
                <a16:creationId xmlns:a16="http://schemas.microsoft.com/office/drawing/2014/main" id="{9FB99DA6-2BD7-3746-A8F8-2871A8452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27" y="1220218"/>
            <a:ext cx="11730234" cy="3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5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Healthcare Delivery</a:t>
            </a:r>
          </a:p>
        </p:txBody>
      </p:sp>
      <p:sp>
        <p:nvSpPr>
          <p:cNvPr id="463" name="Rechthoek 72">
            <a:extLst>
              <a:ext uri="{FF2B5EF4-FFF2-40B4-BE49-F238E27FC236}">
                <a16:creationId xmlns:a16="http://schemas.microsoft.com/office/drawing/2014/main" id="{FED29AEF-B669-9F42-9A4A-18D111E51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27" y="1463508"/>
            <a:ext cx="11730234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(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preventive, acute, urgent, elective, chronic</a:t>
            </a: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46" name="Freeform 3">
            <a:extLst>
              <a:ext uri="{FF2B5EF4-FFF2-40B4-BE49-F238E27FC236}">
                <a16:creationId xmlns:a16="http://schemas.microsoft.com/office/drawing/2014/main" id="{250E81F6-1C3E-7542-B366-BD2F87B29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249" y="3545592"/>
            <a:ext cx="753494" cy="2514032"/>
          </a:xfrm>
          <a:custGeom>
            <a:avLst/>
            <a:gdLst>
              <a:gd name="T0" fmla="*/ 2147483646 w 862"/>
              <a:gd name="T1" fmla="*/ 2147483646 h 3779"/>
              <a:gd name="T2" fmla="*/ 0 w 862"/>
              <a:gd name="T3" fmla="*/ 2147483646 h 3779"/>
              <a:gd name="T4" fmla="*/ 0 w 862"/>
              <a:gd name="T5" fmla="*/ 0 h 3779"/>
              <a:gd name="T6" fmla="*/ 2147483646 w 862"/>
              <a:gd name="T7" fmla="*/ 0 h 3779"/>
              <a:gd name="T8" fmla="*/ 2147483646 w 862"/>
              <a:gd name="T9" fmla="*/ 2147483646 h 3779"/>
              <a:gd name="T10" fmla="*/ 2147483646 w 862"/>
              <a:gd name="T11" fmla="*/ 2147483646 h 37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2" h="3779">
                <a:moveTo>
                  <a:pt x="431" y="3778"/>
                </a:moveTo>
                <a:lnTo>
                  <a:pt x="0" y="3778"/>
                </a:lnTo>
                <a:lnTo>
                  <a:pt x="0" y="0"/>
                </a:lnTo>
                <a:lnTo>
                  <a:pt x="861" y="0"/>
                </a:lnTo>
                <a:lnTo>
                  <a:pt x="861" y="3778"/>
                </a:lnTo>
                <a:lnTo>
                  <a:pt x="431" y="3778"/>
                </a:lnTo>
              </a:path>
            </a:pathLst>
          </a:custGeom>
          <a:solidFill>
            <a:srgbClr val="C724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47" name="Freeform 4">
            <a:extLst>
              <a:ext uri="{FF2B5EF4-FFF2-40B4-BE49-F238E27FC236}">
                <a16:creationId xmlns:a16="http://schemas.microsoft.com/office/drawing/2014/main" id="{191A6DFF-903C-F44C-8838-448E970CB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334" y="3545592"/>
            <a:ext cx="753494" cy="2514032"/>
          </a:xfrm>
          <a:custGeom>
            <a:avLst/>
            <a:gdLst>
              <a:gd name="T0" fmla="*/ 2147483646 w 861"/>
              <a:gd name="T1" fmla="*/ 2147483646 h 3779"/>
              <a:gd name="T2" fmla="*/ 0 w 861"/>
              <a:gd name="T3" fmla="*/ 2147483646 h 3779"/>
              <a:gd name="T4" fmla="*/ 0 w 861"/>
              <a:gd name="T5" fmla="*/ 0 h 3779"/>
              <a:gd name="T6" fmla="*/ 2147483646 w 861"/>
              <a:gd name="T7" fmla="*/ 0 h 3779"/>
              <a:gd name="T8" fmla="*/ 2147483646 w 861"/>
              <a:gd name="T9" fmla="*/ 2147483646 h 3779"/>
              <a:gd name="T10" fmla="*/ 2147483646 w 861"/>
              <a:gd name="T11" fmla="*/ 2147483646 h 37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1" h="3779">
                <a:moveTo>
                  <a:pt x="430" y="3778"/>
                </a:moveTo>
                <a:lnTo>
                  <a:pt x="0" y="3778"/>
                </a:lnTo>
                <a:lnTo>
                  <a:pt x="0" y="0"/>
                </a:lnTo>
                <a:lnTo>
                  <a:pt x="860" y="0"/>
                </a:lnTo>
                <a:lnTo>
                  <a:pt x="860" y="3778"/>
                </a:lnTo>
                <a:lnTo>
                  <a:pt x="430" y="3778"/>
                </a:lnTo>
              </a:path>
            </a:pathLst>
          </a:custGeom>
          <a:solidFill>
            <a:srgbClr val="C724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48" name="Freeform 5">
            <a:extLst>
              <a:ext uri="{FF2B5EF4-FFF2-40B4-BE49-F238E27FC236}">
                <a16:creationId xmlns:a16="http://schemas.microsoft.com/office/drawing/2014/main" id="{9E094335-1E83-A34A-80BF-39D037DB5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417" y="3545592"/>
            <a:ext cx="753494" cy="2514032"/>
          </a:xfrm>
          <a:custGeom>
            <a:avLst/>
            <a:gdLst>
              <a:gd name="T0" fmla="*/ 2147483646 w 862"/>
              <a:gd name="T1" fmla="*/ 2147483646 h 3779"/>
              <a:gd name="T2" fmla="*/ 0 w 862"/>
              <a:gd name="T3" fmla="*/ 2147483646 h 3779"/>
              <a:gd name="T4" fmla="*/ 0 w 862"/>
              <a:gd name="T5" fmla="*/ 0 h 3779"/>
              <a:gd name="T6" fmla="*/ 2147483646 w 862"/>
              <a:gd name="T7" fmla="*/ 0 h 3779"/>
              <a:gd name="T8" fmla="*/ 2147483646 w 862"/>
              <a:gd name="T9" fmla="*/ 2147483646 h 3779"/>
              <a:gd name="T10" fmla="*/ 2147483646 w 862"/>
              <a:gd name="T11" fmla="*/ 2147483646 h 37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2" h="3779">
                <a:moveTo>
                  <a:pt x="430" y="3778"/>
                </a:moveTo>
                <a:lnTo>
                  <a:pt x="0" y="3778"/>
                </a:lnTo>
                <a:lnTo>
                  <a:pt x="0" y="0"/>
                </a:lnTo>
                <a:lnTo>
                  <a:pt x="861" y="0"/>
                </a:lnTo>
                <a:lnTo>
                  <a:pt x="861" y="3778"/>
                </a:lnTo>
                <a:lnTo>
                  <a:pt x="430" y="3778"/>
                </a:lnTo>
              </a:path>
            </a:pathLst>
          </a:custGeom>
          <a:solidFill>
            <a:srgbClr val="C724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49" name="Freeform 6">
            <a:extLst>
              <a:ext uri="{FF2B5EF4-FFF2-40B4-BE49-F238E27FC236}">
                <a16:creationId xmlns:a16="http://schemas.microsoft.com/office/drawing/2014/main" id="{F9134D29-A310-AE44-8367-03C1D394C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308" y="3545592"/>
            <a:ext cx="753494" cy="2514032"/>
          </a:xfrm>
          <a:custGeom>
            <a:avLst/>
            <a:gdLst>
              <a:gd name="T0" fmla="*/ 2147483646 w 862"/>
              <a:gd name="T1" fmla="*/ 2147483646 h 3779"/>
              <a:gd name="T2" fmla="*/ 0 w 862"/>
              <a:gd name="T3" fmla="*/ 2147483646 h 3779"/>
              <a:gd name="T4" fmla="*/ 0 w 862"/>
              <a:gd name="T5" fmla="*/ 0 h 3779"/>
              <a:gd name="T6" fmla="*/ 2147483646 w 862"/>
              <a:gd name="T7" fmla="*/ 0 h 3779"/>
              <a:gd name="T8" fmla="*/ 2147483646 w 862"/>
              <a:gd name="T9" fmla="*/ 2147483646 h 3779"/>
              <a:gd name="T10" fmla="*/ 2147483646 w 862"/>
              <a:gd name="T11" fmla="*/ 2147483646 h 37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2" h="3779">
                <a:moveTo>
                  <a:pt x="431" y="3778"/>
                </a:moveTo>
                <a:lnTo>
                  <a:pt x="0" y="3778"/>
                </a:lnTo>
                <a:lnTo>
                  <a:pt x="0" y="0"/>
                </a:lnTo>
                <a:lnTo>
                  <a:pt x="861" y="0"/>
                </a:lnTo>
                <a:lnTo>
                  <a:pt x="861" y="3778"/>
                </a:lnTo>
                <a:lnTo>
                  <a:pt x="431" y="3778"/>
                </a:lnTo>
              </a:path>
            </a:pathLst>
          </a:custGeom>
          <a:solidFill>
            <a:srgbClr val="C724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56" name="Freeform 13">
            <a:extLst>
              <a:ext uri="{FF2B5EF4-FFF2-40B4-BE49-F238E27FC236}">
                <a16:creationId xmlns:a16="http://schemas.microsoft.com/office/drawing/2014/main" id="{A18DAF46-5468-4C47-8123-CBFA90A24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249" y="2257029"/>
            <a:ext cx="3291746" cy="1227896"/>
          </a:xfrm>
          <a:custGeom>
            <a:avLst/>
            <a:gdLst>
              <a:gd name="T0" fmla="*/ 2147483646 w 3758"/>
              <a:gd name="T1" fmla="*/ 2147483646 h 1844"/>
              <a:gd name="T2" fmla="*/ 0 w 3758"/>
              <a:gd name="T3" fmla="*/ 2147483646 h 1844"/>
              <a:gd name="T4" fmla="*/ 0 w 3758"/>
              <a:gd name="T5" fmla="*/ 0 h 1844"/>
              <a:gd name="T6" fmla="*/ 2147483646 w 3758"/>
              <a:gd name="T7" fmla="*/ 0 h 1844"/>
              <a:gd name="T8" fmla="*/ 2147483646 w 3758"/>
              <a:gd name="T9" fmla="*/ 2147483646 h 1844"/>
              <a:gd name="T10" fmla="*/ 2147483646 w 3758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58" h="1844">
                <a:moveTo>
                  <a:pt x="1879" y="1843"/>
                </a:moveTo>
                <a:lnTo>
                  <a:pt x="0" y="1843"/>
                </a:lnTo>
                <a:lnTo>
                  <a:pt x="0" y="0"/>
                </a:lnTo>
                <a:lnTo>
                  <a:pt x="3757" y="0"/>
                </a:lnTo>
                <a:lnTo>
                  <a:pt x="3757" y="1843"/>
                </a:lnTo>
                <a:lnTo>
                  <a:pt x="1879" y="1843"/>
                </a:lnTo>
              </a:path>
            </a:pathLst>
          </a:custGeom>
          <a:solidFill>
            <a:srgbClr val="C724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64" name="Rechthoek 112">
            <a:extLst>
              <a:ext uri="{FF2B5EF4-FFF2-40B4-BE49-F238E27FC236}">
                <a16:creationId xmlns:a16="http://schemas.microsoft.com/office/drawing/2014/main" id="{0A85C0CC-A89C-254F-9377-31074FE4A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249" y="2790542"/>
            <a:ext cx="3250661" cy="245451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Additional Diagnostic Testing</a:t>
            </a:r>
          </a:p>
        </p:txBody>
      </p:sp>
      <p:sp>
        <p:nvSpPr>
          <p:cNvPr id="465" name="Rechthoek 112">
            <a:extLst>
              <a:ext uri="{FF2B5EF4-FFF2-40B4-BE49-F238E27FC236}">
                <a16:creationId xmlns:a16="http://schemas.microsoft.com/office/drawing/2014/main" id="{23C7AE46-6434-EC4E-9375-86462865826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35977" y="4669058"/>
            <a:ext cx="2499472" cy="245452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>
            <a:spAutoFit/>
          </a:bodyPr>
          <a:lstStyle/>
          <a:p>
            <a:pPr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Laboratory</a:t>
            </a:r>
          </a:p>
        </p:txBody>
      </p:sp>
      <p:sp>
        <p:nvSpPr>
          <p:cNvPr id="466" name="Rechthoek 112">
            <a:extLst>
              <a:ext uri="{FF2B5EF4-FFF2-40B4-BE49-F238E27FC236}">
                <a16:creationId xmlns:a16="http://schemas.microsoft.com/office/drawing/2014/main" id="{32F02812-AB5F-4345-B55C-F049DD54E9F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51729" y="4669059"/>
            <a:ext cx="2499472" cy="245452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>
            <a:spAutoFit/>
          </a:bodyPr>
          <a:lstStyle/>
          <a:p>
            <a:pPr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Imaging</a:t>
            </a:r>
          </a:p>
        </p:txBody>
      </p:sp>
      <p:sp>
        <p:nvSpPr>
          <p:cNvPr id="467" name="Rechthoek 112">
            <a:extLst>
              <a:ext uri="{FF2B5EF4-FFF2-40B4-BE49-F238E27FC236}">
                <a16:creationId xmlns:a16="http://schemas.microsoft.com/office/drawing/2014/main" id="{30752FE8-607D-4249-B24D-B964BEEE49B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796217" y="4669057"/>
            <a:ext cx="2499472" cy="245452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>
            <a:spAutoFit/>
          </a:bodyPr>
          <a:lstStyle/>
          <a:p>
            <a:pPr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Research design</a:t>
            </a:r>
          </a:p>
        </p:txBody>
      </p:sp>
      <p:sp>
        <p:nvSpPr>
          <p:cNvPr id="468" name="Rechthoek 112">
            <a:extLst>
              <a:ext uri="{FF2B5EF4-FFF2-40B4-BE49-F238E27FC236}">
                <a16:creationId xmlns:a16="http://schemas.microsoft.com/office/drawing/2014/main" id="{746890E3-10D3-7C48-BDB0-D2671117433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39108" y="4669057"/>
            <a:ext cx="2499472" cy="245452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>
            <a:spAutoFit/>
          </a:bodyPr>
          <a:lstStyle/>
          <a:p>
            <a:pPr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Other</a:t>
            </a:r>
          </a:p>
        </p:txBody>
      </p:sp>
      <p:sp>
        <p:nvSpPr>
          <p:cNvPr id="469" name="Rechthoek 112">
            <a:extLst>
              <a:ext uri="{FF2B5EF4-FFF2-40B4-BE49-F238E27FC236}">
                <a16:creationId xmlns:a16="http://schemas.microsoft.com/office/drawing/2014/main" id="{0C6DF327-0653-8D4A-8849-7559B219C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04" y="2794163"/>
            <a:ext cx="1540646" cy="238207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Diagnostics</a:t>
            </a:r>
          </a:p>
        </p:txBody>
      </p:sp>
      <p:sp>
        <p:nvSpPr>
          <p:cNvPr id="470" name="Rechthoek 112">
            <a:extLst>
              <a:ext uri="{FF2B5EF4-FFF2-40B4-BE49-F238E27FC236}">
                <a16:creationId xmlns:a16="http://schemas.microsoft.com/office/drawing/2014/main" id="{A46A3CC1-02E1-124D-ABD7-EF2668BE4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7" y="2798923"/>
            <a:ext cx="1545722" cy="244875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Advice</a:t>
            </a:r>
          </a:p>
        </p:txBody>
      </p:sp>
      <p:sp>
        <p:nvSpPr>
          <p:cNvPr id="471" name="Rechthoek 112">
            <a:extLst>
              <a:ext uri="{FF2B5EF4-FFF2-40B4-BE49-F238E27FC236}">
                <a16:creationId xmlns:a16="http://schemas.microsoft.com/office/drawing/2014/main" id="{0FFE1184-570A-714B-BDF2-CB279A3A3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729" y="2790541"/>
            <a:ext cx="1976323" cy="245452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Treatment</a:t>
            </a:r>
          </a:p>
        </p:txBody>
      </p:sp>
      <p:sp>
        <p:nvSpPr>
          <p:cNvPr id="472" name="Rechthoek 112">
            <a:extLst>
              <a:ext uri="{FF2B5EF4-FFF2-40B4-BE49-F238E27FC236}">
                <a16:creationId xmlns:a16="http://schemas.microsoft.com/office/drawing/2014/main" id="{2F7FEECC-4D65-BB4D-BB8E-9477FA030E0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59504" y="4669058"/>
            <a:ext cx="2499472" cy="245452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>
            <a:spAutoFit/>
          </a:bodyPr>
          <a:lstStyle/>
          <a:p>
            <a:pPr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Therapy</a:t>
            </a:r>
          </a:p>
        </p:txBody>
      </p:sp>
      <p:sp>
        <p:nvSpPr>
          <p:cNvPr id="473" name="Rechthoek 112">
            <a:extLst>
              <a:ext uri="{FF2B5EF4-FFF2-40B4-BE49-F238E27FC236}">
                <a16:creationId xmlns:a16="http://schemas.microsoft.com/office/drawing/2014/main" id="{413A712C-4AA4-3941-88E5-8B793D5664B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002395" y="4669058"/>
            <a:ext cx="2499472" cy="245452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>
            <a:spAutoFit/>
          </a:bodyPr>
          <a:lstStyle/>
          <a:p>
            <a:pPr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Surgery</a:t>
            </a:r>
          </a:p>
        </p:txBody>
      </p:sp>
      <p:sp>
        <p:nvSpPr>
          <p:cNvPr id="474" name="Rechthoek 112">
            <a:extLst>
              <a:ext uri="{FF2B5EF4-FFF2-40B4-BE49-F238E27FC236}">
                <a16:creationId xmlns:a16="http://schemas.microsoft.com/office/drawing/2014/main" id="{D365E829-003A-8E43-9F9C-FBE2E05ADF6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845287" y="4669058"/>
            <a:ext cx="2499472" cy="245452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>
            <a:spAutoFit/>
          </a:bodyPr>
          <a:lstStyle/>
          <a:p>
            <a:pPr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Pharmacy</a:t>
            </a:r>
          </a:p>
        </p:txBody>
      </p:sp>
      <p:sp>
        <p:nvSpPr>
          <p:cNvPr id="475" name="Rechthoek 112">
            <a:extLst>
              <a:ext uri="{FF2B5EF4-FFF2-40B4-BE49-F238E27FC236}">
                <a16:creationId xmlns:a16="http://schemas.microsoft.com/office/drawing/2014/main" id="{F5CE8DD5-50A5-FC49-A6F1-09B9547CCD1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689775" y="4669058"/>
            <a:ext cx="2499472" cy="245452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>
            <a:spAutoFit/>
          </a:bodyPr>
          <a:lstStyle/>
          <a:p>
            <a:pPr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Nursing</a:t>
            </a:r>
          </a:p>
        </p:txBody>
      </p:sp>
      <p:sp>
        <p:nvSpPr>
          <p:cNvPr id="476" name="Rechthoek 112">
            <a:extLst>
              <a:ext uri="{FF2B5EF4-FFF2-40B4-BE49-F238E27FC236}">
                <a16:creationId xmlns:a16="http://schemas.microsoft.com/office/drawing/2014/main" id="{7F80DED0-DB47-B74E-9487-B8EA5B3DACF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519895" y="4669058"/>
            <a:ext cx="2499472" cy="245452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>
            <a:spAutoFit/>
          </a:bodyPr>
          <a:lstStyle/>
          <a:p>
            <a:pPr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Basic Care Giving</a:t>
            </a:r>
          </a:p>
        </p:txBody>
      </p:sp>
      <p:sp>
        <p:nvSpPr>
          <p:cNvPr id="477" name="Rechthoek 112">
            <a:extLst>
              <a:ext uri="{FF2B5EF4-FFF2-40B4-BE49-F238E27FC236}">
                <a16:creationId xmlns:a16="http://schemas.microsoft.com/office/drawing/2014/main" id="{3E9C2A38-FC5D-9D45-87F2-FBAC944E89B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377154" y="4669057"/>
            <a:ext cx="2499472" cy="245452"/>
          </a:xfrm>
          <a:prstGeom prst="rect">
            <a:avLst/>
          </a:prstGeom>
          <a:solidFill>
            <a:srgbClr val="C724B1"/>
          </a:solidFill>
          <a:ln>
            <a:noFill/>
          </a:ln>
        </p:spPr>
        <p:txBody>
          <a:bodyPr>
            <a:spAutoFit/>
          </a:bodyPr>
          <a:lstStyle/>
          <a:p>
            <a:pPr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66303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">
            <a:extLst>
              <a:ext uri="{FF2B5EF4-FFF2-40B4-BE49-F238E27FC236}">
                <a16:creationId xmlns:a16="http://schemas.microsoft.com/office/drawing/2014/main" id="{E52FB4BC-BAC3-F54E-A3DF-B5745FB78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4672"/>
            <a:ext cx="12106275" cy="947991"/>
          </a:xfrm>
          <a:custGeom>
            <a:avLst/>
            <a:gdLst>
              <a:gd name="T0" fmla="*/ 2147483646 w 22086"/>
              <a:gd name="T1" fmla="*/ 2147483646 h 2428"/>
              <a:gd name="T2" fmla="*/ 0 w 22086"/>
              <a:gd name="T3" fmla="*/ 2147483646 h 2428"/>
              <a:gd name="T4" fmla="*/ 0 w 22086"/>
              <a:gd name="T5" fmla="*/ 0 h 2428"/>
              <a:gd name="T6" fmla="*/ 2147483646 w 22086"/>
              <a:gd name="T7" fmla="*/ 0 h 2428"/>
              <a:gd name="T8" fmla="*/ 2147483646 w 22086"/>
              <a:gd name="T9" fmla="*/ 2147483646 h 2428"/>
              <a:gd name="T10" fmla="*/ 2147483646 w 22086"/>
              <a:gd name="T11" fmla="*/ 2147483646 h 24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086" h="2428">
                <a:moveTo>
                  <a:pt x="11042" y="2427"/>
                </a:moveTo>
                <a:lnTo>
                  <a:pt x="0" y="2427"/>
                </a:lnTo>
                <a:lnTo>
                  <a:pt x="0" y="0"/>
                </a:lnTo>
                <a:lnTo>
                  <a:pt x="22085" y="0"/>
                </a:lnTo>
                <a:lnTo>
                  <a:pt x="22085" y="2427"/>
                </a:lnTo>
                <a:lnTo>
                  <a:pt x="11042" y="2427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74" name="Freeform 2">
            <a:extLst>
              <a:ext uri="{FF2B5EF4-FFF2-40B4-BE49-F238E27FC236}">
                <a16:creationId xmlns:a16="http://schemas.microsoft.com/office/drawing/2014/main" id="{8916D592-ECBB-4340-95F0-E01419584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32407"/>
            <a:ext cx="12106275" cy="1349393"/>
          </a:xfrm>
          <a:custGeom>
            <a:avLst/>
            <a:gdLst>
              <a:gd name="T0" fmla="*/ 2147483646 w 22086"/>
              <a:gd name="T1" fmla="*/ 2147483646 h 3458"/>
              <a:gd name="T2" fmla="*/ 0 w 22086"/>
              <a:gd name="T3" fmla="*/ 2147483646 h 3458"/>
              <a:gd name="T4" fmla="*/ 0 w 22086"/>
              <a:gd name="T5" fmla="*/ 0 h 3458"/>
              <a:gd name="T6" fmla="*/ 2147483646 w 22086"/>
              <a:gd name="T7" fmla="*/ 0 h 3458"/>
              <a:gd name="T8" fmla="*/ 2147483646 w 22086"/>
              <a:gd name="T9" fmla="*/ 2147483646 h 3458"/>
              <a:gd name="T10" fmla="*/ 2147483646 w 22086"/>
              <a:gd name="T11" fmla="*/ 2147483646 h 34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086" h="3458">
                <a:moveTo>
                  <a:pt x="11042" y="3457"/>
                </a:moveTo>
                <a:lnTo>
                  <a:pt x="0" y="3457"/>
                </a:lnTo>
                <a:lnTo>
                  <a:pt x="0" y="0"/>
                </a:lnTo>
                <a:lnTo>
                  <a:pt x="22085" y="0"/>
                </a:lnTo>
                <a:lnTo>
                  <a:pt x="22085" y="3457"/>
                </a:lnTo>
                <a:lnTo>
                  <a:pt x="11042" y="3457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75" name="Freeform 3">
            <a:extLst>
              <a:ext uri="{FF2B5EF4-FFF2-40B4-BE49-F238E27FC236}">
                <a16:creationId xmlns:a16="http://schemas.microsoft.com/office/drawing/2014/main" id="{6B47AC89-F053-F54A-8FCB-F2B545C6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5401"/>
            <a:ext cx="12106275" cy="3944268"/>
          </a:xfrm>
          <a:custGeom>
            <a:avLst/>
            <a:gdLst>
              <a:gd name="T0" fmla="*/ 2147483646 w 22086"/>
              <a:gd name="T1" fmla="*/ 2147483646 h 10103"/>
              <a:gd name="T2" fmla="*/ 0 w 22086"/>
              <a:gd name="T3" fmla="*/ 2147483646 h 10103"/>
              <a:gd name="T4" fmla="*/ 0 w 22086"/>
              <a:gd name="T5" fmla="*/ 0 h 10103"/>
              <a:gd name="T6" fmla="*/ 2147483646 w 22086"/>
              <a:gd name="T7" fmla="*/ 0 h 10103"/>
              <a:gd name="T8" fmla="*/ 2147483646 w 22086"/>
              <a:gd name="T9" fmla="*/ 2147483646 h 10103"/>
              <a:gd name="T10" fmla="*/ 2147483646 w 22086"/>
              <a:gd name="T11" fmla="*/ 2147483646 h 101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086" h="10103">
                <a:moveTo>
                  <a:pt x="11042" y="10102"/>
                </a:moveTo>
                <a:lnTo>
                  <a:pt x="0" y="10102"/>
                </a:lnTo>
                <a:lnTo>
                  <a:pt x="0" y="0"/>
                </a:lnTo>
                <a:lnTo>
                  <a:pt x="22085" y="0"/>
                </a:lnTo>
                <a:lnTo>
                  <a:pt x="22085" y="10102"/>
                </a:lnTo>
                <a:lnTo>
                  <a:pt x="11042" y="1010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76" name="Freeform 4">
            <a:extLst>
              <a:ext uri="{FF2B5EF4-FFF2-40B4-BE49-F238E27FC236}">
                <a16:creationId xmlns:a16="http://schemas.microsoft.com/office/drawing/2014/main" id="{59520322-B847-E64E-A708-954E72EA2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694" y="1761435"/>
            <a:ext cx="8052860" cy="3540020"/>
          </a:xfrm>
          <a:custGeom>
            <a:avLst/>
            <a:gdLst>
              <a:gd name="T0" fmla="*/ 2147483646 w 14689"/>
              <a:gd name="T1" fmla="*/ 2147483646 h 9070"/>
              <a:gd name="T2" fmla="*/ 0 w 14689"/>
              <a:gd name="T3" fmla="*/ 2147483646 h 9070"/>
              <a:gd name="T4" fmla="*/ 0 w 14689"/>
              <a:gd name="T5" fmla="*/ 0 h 9070"/>
              <a:gd name="T6" fmla="*/ 2147483646 w 14689"/>
              <a:gd name="T7" fmla="*/ 0 h 9070"/>
              <a:gd name="T8" fmla="*/ 2147483646 w 14689"/>
              <a:gd name="T9" fmla="*/ 2147483646 h 9070"/>
              <a:gd name="T10" fmla="*/ 2147483646 w 14689"/>
              <a:gd name="T11" fmla="*/ 2147483646 h 90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689" h="9070">
                <a:moveTo>
                  <a:pt x="7344" y="9069"/>
                </a:moveTo>
                <a:lnTo>
                  <a:pt x="0" y="9069"/>
                </a:lnTo>
                <a:lnTo>
                  <a:pt x="0" y="0"/>
                </a:lnTo>
                <a:lnTo>
                  <a:pt x="14688" y="0"/>
                </a:lnTo>
                <a:lnTo>
                  <a:pt x="14688" y="9069"/>
                </a:lnTo>
                <a:lnTo>
                  <a:pt x="7344" y="906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 b="1" dirty="0">
              <a:latin typeface="+mn-lt"/>
            </a:endParaRPr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438DF66C-FEB2-3A4A-A3A3-74C2C7CD2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34" y="886038"/>
            <a:ext cx="2806210" cy="361546"/>
          </a:xfrm>
          <a:custGeom>
            <a:avLst/>
            <a:gdLst>
              <a:gd name="T0" fmla="*/ 2147483646 w 5120"/>
              <a:gd name="T1" fmla="*/ 2147483646 h 926"/>
              <a:gd name="T2" fmla="*/ 0 w 5120"/>
              <a:gd name="T3" fmla="*/ 2147483646 h 926"/>
              <a:gd name="T4" fmla="*/ 0 w 5120"/>
              <a:gd name="T5" fmla="*/ 0 h 926"/>
              <a:gd name="T6" fmla="*/ 2147483646 w 5120"/>
              <a:gd name="T7" fmla="*/ 0 h 926"/>
              <a:gd name="T8" fmla="*/ 2147483646 w 5120"/>
              <a:gd name="T9" fmla="*/ 2147483646 h 926"/>
              <a:gd name="T10" fmla="*/ 2147483646 w 5120"/>
              <a:gd name="T11" fmla="*/ 2147483646 h 9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20" h="926">
                <a:moveTo>
                  <a:pt x="2559" y="925"/>
                </a:moveTo>
                <a:lnTo>
                  <a:pt x="0" y="925"/>
                </a:lnTo>
                <a:lnTo>
                  <a:pt x="0" y="0"/>
                </a:lnTo>
                <a:lnTo>
                  <a:pt x="5119" y="0"/>
                </a:lnTo>
                <a:lnTo>
                  <a:pt x="5119" y="925"/>
                </a:lnTo>
                <a:lnTo>
                  <a:pt x="2559" y="925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78" name="Freeform 8">
            <a:extLst>
              <a:ext uri="{FF2B5EF4-FFF2-40B4-BE49-F238E27FC236}">
                <a16:creationId xmlns:a16="http://schemas.microsoft.com/office/drawing/2014/main" id="{552186C4-BA2E-DA4C-A7EB-3E7FFBDFC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67" y="886038"/>
            <a:ext cx="2808209" cy="361546"/>
          </a:xfrm>
          <a:custGeom>
            <a:avLst/>
            <a:gdLst>
              <a:gd name="T0" fmla="*/ 2147483646 w 5121"/>
              <a:gd name="T1" fmla="*/ 2147483646 h 926"/>
              <a:gd name="T2" fmla="*/ 0 w 5121"/>
              <a:gd name="T3" fmla="*/ 2147483646 h 926"/>
              <a:gd name="T4" fmla="*/ 0 w 5121"/>
              <a:gd name="T5" fmla="*/ 0 h 926"/>
              <a:gd name="T6" fmla="*/ 2147483646 w 5121"/>
              <a:gd name="T7" fmla="*/ 0 h 926"/>
              <a:gd name="T8" fmla="*/ 2147483646 w 5121"/>
              <a:gd name="T9" fmla="*/ 2147483646 h 926"/>
              <a:gd name="T10" fmla="*/ 2147483646 w 5121"/>
              <a:gd name="T11" fmla="*/ 2147483646 h 9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21" h="926">
                <a:moveTo>
                  <a:pt x="2560" y="925"/>
                </a:moveTo>
                <a:lnTo>
                  <a:pt x="0" y="925"/>
                </a:lnTo>
                <a:lnTo>
                  <a:pt x="0" y="0"/>
                </a:lnTo>
                <a:lnTo>
                  <a:pt x="5120" y="0"/>
                </a:lnTo>
                <a:lnTo>
                  <a:pt x="5120" y="925"/>
                </a:lnTo>
                <a:lnTo>
                  <a:pt x="2560" y="925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79" name="Freeform 10">
            <a:extLst>
              <a:ext uri="{FF2B5EF4-FFF2-40B4-BE49-F238E27FC236}">
                <a16:creationId xmlns:a16="http://schemas.microsoft.com/office/drawing/2014/main" id="{263850E7-5FDF-304D-AD51-9DC6F7AAC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100" y="886038"/>
            <a:ext cx="2806210" cy="361546"/>
          </a:xfrm>
          <a:custGeom>
            <a:avLst/>
            <a:gdLst>
              <a:gd name="T0" fmla="*/ 2147483646 w 5120"/>
              <a:gd name="T1" fmla="*/ 2147483646 h 926"/>
              <a:gd name="T2" fmla="*/ 0 w 5120"/>
              <a:gd name="T3" fmla="*/ 2147483646 h 926"/>
              <a:gd name="T4" fmla="*/ 0 w 5120"/>
              <a:gd name="T5" fmla="*/ 0 h 926"/>
              <a:gd name="T6" fmla="*/ 2147483646 w 5120"/>
              <a:gd name="T7" fmla="*/ 0 h 926"/>
              <a:gd name="T8" fmla="*/ 2147483646 w 5120"/>
              <a:gd name="T9" fmla="*/ 2147483646 h 926"/>
              <a:gd name="T10" fmla="*/ 2147483646 w 5120"/>
              <a:gd name="T11" fmla="*/ 2147483646 h 9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20" h="926">
                <a:moveTo>
                  <a:pt x="2560" y="925"/>
                </a:moveTo>
                <a:lnTo>
                  <a:pt x="0" y="925"/>
                </a:lnTo>
                <a:lnTo>
                  <a:pt x="0" y="0"/>
                </a:lnTo>
                <a:lnTo>
                  <a:pt x="5119" y="0"/>
                </a:lnTo>
                <a:lnTo>
                  <a:pt x="5119" y="925"/>
                </a:lnTo>
                <a:lnTo>
                  <a:pt x="2560" y="925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80" name="Freeform 12">
            <a:extLst>
              <a:ext uri="{FF2B5EF4-FFF2-40B4-BE49-F238E27FC236}">
                <a16:creationId xmlns:a16="http://schemas.microsoft.com/office/drawing/2014/main" id="{5C144082-F361-8049-BCED-558EE01A5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6234" y="886038"/>
            <a:ext cx="2808207" cy="361546"/>
          </a:xfrm>
          <a:custGeom>
            <a:avLst/>
            <a:gdLst>
              <a:gd name="T0" fmla="*/ 2147483646 w 5121"/>
              <a:gd name="T1" fmla="*/ 2147483646 h 926"/>
              <a:gd name="T2" fmla="*/ 0 w 5121"/>
              <a:gd name="T3" fmla="*/ 2147483646 h 926"/>
              <a:gd name="T4" fmla="*/ 0 w 5121"/>
              <a:gd name="T5" fmla="*/ 0 h 926"/>
              <a:gd name="T6" fmla="*/ 2147483646 w 5121"/>
              <a:gd name="T7" fmla="*/ 0 h 926"/>
              <a:gd name="T8" fmla="*/ 2147483646 w 5121"/>
              <a:gd name="T9" fmla="*/ 2147483646 h 926"/>
              <a:gd name="T10" fmla="*/ 2147483646 w 5121"/>
              <a:gd name="T11" fmla="*/ 2147483646 h 9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21" h="926">
                <a:moveTo>
                  <a:pt x="2560" y="925"/>
                </a:moveTo>
                <a:lnTo>
                  <a:pt x="0" y="925"/>
                </a:lnTo>
                <a:lnTo>
                  <a:pt x="0" y="0"/>
                </a:lnTo>
                <a:lnTo>
                  <a:pt x="5120" y="0"/>
                </a:lnTo>
                <a:lnTo>
                  <a:pt x="5120" y="925"/>
                </a:lnTo>
                <a:lnTo>
                  <a:pt x="2560" y="925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81" name="Text Box 14">
            <a:extLst>
              <a:ext uri="{FF2B5EF4-FFF2-40B4-BE49-F238E27FC236}">
                <a16:creationId xmlns:a16="http://schemas.microsoft.com/office/drawing/2014/main" id="{AC3817F4-E1D4-014C-BB08-7A00A5AC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31" y="5537740"/>
            <a:ext cx="3084032" cy="15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667" rIns="0" bIns="0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100" b="1" dirty="0">
                <a:latin typeface="Calibri" panose="020F0502020204030204" pitchFamily="34" charset="0"/>
                <a:cs typeface="Calibri" panose="020F0502020204030204" pitchFamily="34" charset="0"/>
              </a:rPr>
              <a:t>Supporting Processes</a:t>
            </a:r>
          </a:p>
        </p:txBody>
      </p:sp>
      <p:sp>
        <p:nvSpPr>
          <p:cNvPr id="82" name="Text Box 15">
            <a:extLst>
              <a:ext uri="{FF2B5EF4-FFF2-40B4-BE49-F238E27FC236}">
                <a16:creationId xmlns:a16="http://schemas.microsoft.com/office/drawing/2014/main" id="{DDC4587C-3A76-E342-906B-59E19BC5B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31" y="597085"/>
            <a:ext cx="2236574" cy="15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667" rIns="0" bIns="0"/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100" b="1" dirty="0">
                <a:latin typeface="Calibri" panose="020F0502020204030204" pitchFamily="34" charset="0"/>
                <a:cs typeface="Calibri" panose="020F0502020204030204" pitchFamily="34" charset="0"/>
              </a:rPr>
              <a:t>Management processes</a:t>
            </a:r>
          </a:p>
        </p:txBody>
      </p:sp>
      <p:sp>
        <p:nvSpPr>
          <p:cNvPr id="83" name="Text Box 16">
            <a:extLst>
              <a:ext uri="{FF2B5EF4-FFF2-40B4-BE49-F238E27FC236}">
                <a16:creationId xmlns:a16="http://schemas.microsoft.com/office/drawing/2014/main" id="{5BE1E17B-36B1-6845-B11B-BC87939D1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31" y="1529419"/>
            <a:ext cx="2152626" cy="15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667" rIns="0" bIns="0"/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100" b="1" dirty="0">
                <a:latin typeface="Calibri" panose="020F0502020204030204" pitchFamily="34" charset="0"/>
                <a:cs typeface="Calibri" panose="020F0502020204030204" pitchFamily="34" charset="0"/>
              </a:rPr>
              <a:t>Core Processes</a:t>
            </a:r>
          </a:p>
        </p:txBody>
      </p:sp>
      <p:sp>
        <p:nvSpPr>
          <p:cNvPr id="84" name="Freeform 22">
            <a:extLst>
              <a:ext uri="{FF2B5EF4-FFF2-40B4-BE49-F238E27FC236}">
                <a16:creationId xmlns:a16="http://schemas.microsoft.com/office/drawing/2014/main" id="{3AFAB538-7114-BB4B-B0E9-075AD347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499" y="3563471"/>
            <a:ext cx="1011354" cy="718821"/>
          </a:xfrm>
          <a:custGeom>
            <a:avLst/>
            <a:gdLst>
              <a:gd name="T0" fmla="*/ 2147483646 w 1844"/>
              <a:gd name="T1" fmla="*/ 2147483646 h 1843"/>
              <a:gd name="T2" fmla="*/ 0 w 1844"/>
              <a:gd name="T3" fmla="*/ 2147483646 h 1843"/>
              <a:gd name="T4" fmla="*/ 0 w 1844"/>
              <a:gd name="T5" fmla="*/ 0 h 1843"/>
              <a:gd name="T6" fmla="*/ 2147483646 w 1844"/>
              <a:gd name="T7" fmla="*/ 0 h 1843"/>
              <a:gd name="T8" fmla="*/ 2147483646 w 1844"/>
              <a:gd name="T9" fmla="*/ 2147483646 h 1843"/>
              <a:gd name="T10" fmla="*/ 2147483646 w 1844"/>
              <a:gd name="T11" fmla="*/ 2147483646 h 18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1843">
                <a:moveTo>
                  <a:pt x="921" y="1842"/>
                </a:moveTo>
                <a:lnTo>
                  <a:pt x="0" y="1842"/>
                </a:lnTo>
                <a:lnTo>
                  <a:pt x="0" y="0"/>
                </a:lnTo>
                <a:lnTo>
                  <a:pt x="1843" y="0"/>
                </a:lnTo>
                <a:lnTo>
                  <a:pt x="1843" y="1842"/>
                </a:lnTo>
                <a:lnTo>
                  <a:pt x="921" y="184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5" name="Freeform 25">
            <a:extLst>
              <a:ext uri="{FF2B5EF4-FFF2-40B4-BE49-F238E27FC236}">
                <a16:creationId xmlns:a16="http://schemas.microsoft.com/office/drawing/2014/main" id="{F14E6546-B26D-8E4B-ADFB-2E9730697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959" y="2437554"/>
            <a:ext cx="1011354" cy="718822"/>
          </a:xfrm>
          <a:custGeom>
            <a:avLst/>
            <a:gdLst>
              <a:gd name="T0" fmla="*/ 2147483646 w 1843"/>
              <a:gd name="T1" fmla="*/ 2147483646 h 1844"/>
              <a:gd name="T2" fmla="*/ 0 w 1843"/>
              <a:gd name="T3" fmla="*/ 2147483646 h 1844"/>
              <a:gd name="T4" fmla="*/ 0 w 1843"/>
              <a:gd name="T5" fmla="*/ 0 h 1844"/>
              <a:gd name="T6" fmla="*/ 2147483646 w 1843"/>
              <a:gd name="T7" fmla="*/ 0 h 1844"/>
              <a:gd name="T8" fmla="*/ 2147483646 w 1843"/>
              <a:gd name="T9" fmla="*/ 2147483646 h 1844"/>
              <a:gd name="T10" fmla="*/ 2147483646 w 1843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3" h="1844">
                <a:moveTo>
                  <a:pt x="921" y="1843"/>
                </a:moveTo>
                <a:lnTo>
                  <a:pt x="0" y="1843"/>
                </a:lnTo>
                <a:lnTo>
                  <a:pt x="0" y="0"/>
                </a:lnTo>
                <a:lnTo>
                  <a:pt x="1842" y="0"/>
                </a:lnTo>
                <a:lnTo>
                  <a:pt x="1842" y="1843"/>
                </a:lnTo>
                <a:lnTo>
                  <a:pt x="921" y="184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Freeform 26">
            <a:extLst>
              <a:ext uri="{FF2B5EF4-FFF2-40B4-BE49-F238E27FC236}">
                <a16:creationId xmlns:a16="http://schemas.microsoft.com/office/drawing/2014/main" id="{56E2406D-4C38-104D-B89D-39D43F89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483" y="4689388"/>
            <a:ext cx="4195324" cy="425600"/>
          </a:xfrm>
          <a:custGeom>
            <a:avLst/>
            <a:gdLst>
              <a:gd name="T0" fmla="*/ 2147483646 w 7651"/>
              <a:gd name="T1" fmla="*/ 2147483646 h 1088"/>
              <a:gd name="T2" fmla="*/ 0 w 7651"/>
              <a:gd name="T3" fmla="*/ 2147483646 h 1088"/>
              <a:gd name="T4" fmla="*/ 0 w 7651"/>
              <a:gd name="T5" fmla="*/ 0 h 1088"/>
              <a:gd name="T6" fmla="*/ 2147483646 w 7651"/>
              <a:gd name="T7" fmla="*/ 0 h 1088"/>
              <a:gd name="T8" fmla="*/ 2147483646 w 7651"/>
              <a:gd name="T9" fmla="*/ 2147483646 h 1088"/>
              <a:gd name="T10" fmla="*/ 2147483646 w 7651"/>
              <a:gd name="T11" fmla="*/ 2147483646 h 10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651" h="1088">
                <a:moveTo>
                  <a:pt x="3825" y="1087"/>
                </a:moveTo>
                <a:lnTo>
                  <a:pt x="0" y="1087"/>
                </a:lnTo>
                <a:lnTo>
                  <a:pt x="0" y="0"/>
                </a:lnTo>
                <a:lnTo>
                  <a:pt x="7650" y="0"/>
                </a:lnTo>
                <a:lnTo>
                  <a:pt x="7650" y="1087"/>
                </a:lnTo>
                <a:lnTo>
                  <a:pt x="3825" y="108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" name="Line 27">
            <a:extLst>
              <a:ext uri="{FF2B5EF4-FFF2-40B4-BE49-F238E27FC236}">
                <a16:creationId xmlns:a16="http://schemas.microsoft.com/office/drawing/2014/main" id="{18CA59FD-D9DB-8F48-BCDC-E422E69E8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3855" y="3925017"/>
            <a:ext cx="5436531" cy="1423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Freeform 28">
            <a:extLst>
              <a:ext uri="{FF2B5EF4-FFF2-40B4-BE49-F238E27FC236}">
                <a16:creationId xmlns:a16="http://schemas.microsoft.com/office/drawing/2014/main" id="{A8C6E974-1068-2842-AA39-A6F98BED0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483" y="3563471"/>
            <a:ext cx="1011354" cy="718821"/>
          </a:xfrm>
          <a:custGeom>
            <a:avLst/>
            <a:gdLst>
              <a:gd name="T0" fmla="*/ 2147483646 w 1844"/>
              <a:gd name="T1" fmla="*/ 2147483646 h 1843"/>
              <a:gd name="T2" fmla="*/ 0 w 1844"/>
              <a:gd name="T3" fmla="*/ 2147483646 h 1843"/>
              <a:gd name="T4" fmla="*/ 0 w 1844"/>
              <a:gd name="T5" fmla="*/ 0 h 1843"/>
              <a:gd name="T6" fmla="*/ 2147483646 w 1844"/>
              <a:gd name="T7" fmla="*/ 0 h 1843"/>
              <a:gd name="T8" fmla="*/ 2147483646 w 1844"/>
              <a:gd name="T9" fmla="*/ 2147483646 h 1843"/>
              <a:gd name="T10" fmla="*/ 2147483646 w 1844"/>
              <a:gd name="T11" fmla="*/ 2147483646 h 18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1843">
                <a:moveTo>
                  <a:pt x="921" y="1842"/>
                </a:moveTo>
                <a:lnTo>
                  <a:pt x="0" y="1842"/>
                </a:lnTo>
                <a:lnTo>
                  <a:pt x="0" y="0"/>
                </a:lnTo>
                <a:lnTo>
                  <a:pt x="1843" y="0"/>
                </a:lnTo>
                <a:lnTo>
                  <a:pt x="1843" y="1842"/>
                </a:lnTo>
                <a:lnTo>
                  <a:pt x="921" y="184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Freeform 29">
            <a:extLst>
              <a:ext uri="{FF2B5EF4-FFF2-40B4-BE49-F238E27FC236}">
                <a16:creationId xmlns:a16="http://schemas.microsoft.com/office/drawing/2014/main" id="{368A148E-9CEC-6543-88F1-30F796CA7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467" y="3563471"/>
            <a:ext cx="1011354" cy="718821"/>
          </a:xfrm>
          <a:custGeom>
            <a:avLst/>
            <a:gdLst>
              <a:gd name="T0" fmla="*/ 2147483646 w 1843"/>
              <a:gd name="T1" fmla="*/ 2147483646 h 1843"/>
              <a:gd name="T2" fmla="*/ 0 w 1843"/>
              <a:gd name="T3" fmla="*/ 2147483646 h 1843"/>
              <a:gd name="T4" fmla="*/ 0 w 1843"/>
              <a:gd name="T5" fmla="*/ 0 h 1843"/>
              <a:gd name="T6" fmla="*/ 2147483646 w 1843"/>
              <a:gd name="T7" fmla="*/ 0 h 1843"/>
              <a:gd name="T8" fmla="*/ 2147483646 w 1843"/>
              <a:gd name="T9" fmla="*/ 2147483646 h 1843"/>
              <a:gd name="T10" fmla="*/ 2147483646 w 1843"/>
              <a:gd name="T11" fmla="*/ 2147483646 h 18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3" h="1843">
                <a:moveTo>
                  <a:pt x="921" y="1842"/>
                </a:moveTo>
                <a:lnTo>
                  <a:pt x="0" y="1842"/>
                </a:lnTo>
                <a:lnTo>
                  <a:pt x="0" y="0"/>
                </a:lnTo>
                <a:lnTo>
                  <a:pt x="1842" y="0"/>
                </a:lnTo>
                <a:lnTo>
                  <a:pt x="1842" y="1842"/>
                </a:lnTo>
                <a:lnTo>
                  <a:pt x="921" y="184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" name="Freeform 33">
            <a:extLst>
              <a:ext uri="{FF2B5EF4-FFF2-40B4-BE49-F238E27FC236}">
                <a16:creationId xmlns:a16="http://schemas.microsoft.com/office/drawing/2014/main" id="{7A58426E-190A-5D47-B4E3-9A541F8EA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9451" y="3563471"/>
            <a:ext cx="1011354" cy="718821"/>
          </a:xfrm>
          <a:custGeom>
            <a:avLst/>
            <a:gdLst>
              <a:gd name="T0" fmla="*/ 2147483646 w 1844"/>
              <a:gd name="T1" fmla="*/ 2147483646 h 1843"/>
              <a:gd name="T2" fmla="*/ 0 w 1844"/>
              <a:gd name="T3" fmla="*/ 2147483646 h 1843"/>
              <a:gd name="T4" fmla="*/ 0 w 1844"/>
              <a:gd name="T5" fmla="*/ 0 h 1843"/>
              <a:gd name="T6" fmla="*/ 2147483646 w 1844"/>
              <a:gd name="T7" fmla="*/ 0 h 1843"/>
              <a:gd name="T8" fmla="*/ 2147483646 w 1844"/>
              <a:gd name="T9" fmla="*/ 2147483646 h 1843"/>
              <a:gd name="T10" fmla="*/ 2147483646 w 1844"/>
              <a:gd name="T11" fmla="*/ 2147483646 h 18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1843">
                <a:moveTo>
                  <a:pt x="921" y="1842"/>
                </a:moveTo>
                <a:lnTo>
                  <a:pt x="0" y="1842"/>
                </a:lnTo>
                <a:lnTo>
                  <a:pt x="0" y="0"/>
                </a:lnTo>
                <a:lnTo>
                  <a:pt x="1843" y="0"/>
                </a:lnTo>
                <a:lnTo>
                  <a:pt x="1843" y="1842"/>
                </a:lnTo>
                <a:lnTo>
                  <a:pt x="921" y="184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1" name="Freeform 34">
            <a:extLst>
              <a:ext uri="{FF2B5EF4-FFF2-40B4-BE49-F238E27FC236}">
                <a16:creationId xmlns:a16="http://schemas.microsoft.com/office/drawing/2014/main" id="{77E666ED-A36D-7540-988E-F5A1EC63D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435" y="3563471"/>
            <a:ext cx="1009355" cy="718821"/>
          </a:xfrm>
          <a:custGeom>
            <a:avLst/>
            <a:gdLst>
              <a:gd name="T0" fmla="*/ 2147483646 w 1844"/>
              <a:gd name="T1" fmla="*/ 2147483646 h 1843"/>
              <a:gd name="T2" fmla="*/ 0 w 1844"/>
              <a:gd name="T3" fmla="*/ 2147483646 h 1843"/>
              <a:gd name="T4" fmla="*/ 0 w 1844"/>
              <a:gd name="T5" fmla="*/ 0 h 1843"/>
              <a:gd name="T6" fmla="*/ 2147483646 w 1844"/>
              <a:gd name="T7" fmla="*/ 0 h 1843"/>
              <a:gd name="T8" fmla="*/ 2147483646 w 1844"/>
              <a:gd name="T9" fmla="*/ 2147483646 h 1843"/>
              <a:gd name="T10" fmla="*/ 2147483646 w 1844"/>
              <a:gd name="T11" fmla="*/ 2147483646 h 18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1843">
                <a:moveTo>
                  <a:pt x="921" y="1842"/>
                </a:moveTo>
                <a:lnTo>
                  <a:pt x="0" y="1842"/>
                </a:lnTo>
                <a:lnTo>
                  <a:pt x="0" y="0"/>
                </a:lnTo>
                <a:lnTo>
                  <a:pt x="1843" y="0"/>
                </a:lnTo>
                <a:lnTo>
                  <a:pt x="1843" y="1842"/>
                </a:lnTo>
                <a:lnTo>
                  <a:pt x="921" y="184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" name="Freeform 35">
            <a:extLst>
              <a:ext uri="{FF2B5EF4-FFF2-40B4-BE49-F238E27FC236}">
                <a16:creationId xmlns:a16="http://schemas.microsoft.com/office/drawing/2014/main" id="{05159C7E-A9A0-764C-BDD8-610FD994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548" y="3851001"/>
            <a:ext cx="101935" cy="146610"/>
          </a:xfrm>
          <a:custGeom>
            <a:avLst/>
            <a:gdLst>
              <a:gd name="T0" fmla="*/ 0 w 187"/>
              <a:gd name="T1" fmla="*/ 2147483646 h 373"/>
              <a:gd name="T2" fmla="*/ 0 w 187"/>
              <a:gd name="T3" fmla="*/ 0 h 373"/>
              <a:gd name="T4" fmla="*/ 2147483646 w 187"/>
              <a:gd name="T5" fmla="*/ 2147483646 h 373"/>
              <a:gd name="T6" fmla="*/ 0 w 187"/>
              <a:gd name="T7" fmla="*/ 2147483646 h 3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7" h="373">
                <a:moveTo>
                  <a:pt x="0" y="372"/>
                </a:moveTo>
                <a:lnTo>
                  <a:pt x="0" y="0"/>
                </a:lnTo>
                <a:lnTo>
                  <a:pt x="186" y="186"/>
                </a:lnTo>
                <a:lnTo>
                  <a:pt x="0" y="3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3" name="Freeform 36">
            <a:extLst>
              <a:ext uri="{FF2B5EF4-FFF2-40B4-BE49-F238E27FC236}">
                <a16:creationId xmlns:a16="http://schemas.microsoft.com/office/drawing/2014/main" id="{CF71C543-16CD-6646-99E7-B0812E2E5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532" y="3851001"/>
            <a:ext cx="103934" cy="146610"/>
          </a:xfrm>
          <a:custGeom>
            <a:avLst/>
            <a:gdLst>
              <a:gd name="T0" fmla="*/ 0 w 190"/>
              <a:gd name="T1" fmla="*/ 2147483646 h 373"/>
              <a:gd name="T2" fmla="*/ 0 w 190"/>
              <a:gd name="T3" fmla="*/ 0 h 373"/>
              <a:gd name="T4" fmla="*/ 2147483646 w 190"/>
              <a:gd name="T5" fmla="*/ 2147483646 h 373"/>
              <a:gd name="T6" fmla="*/ 0 w 190"/>
              <a:gd name="T7" fmla="*/ 2147483646 h 3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0" h="373">
                <a:moveTo>
                  <a:pt x="0" y="372"/>
                </a:moveTo>
                <a:lnTo>
                  <a:pt x="0" y="0"/>
                </a:lnTo>
                <a:lnTo>
                  <a:pt x="189" y="186"/>
                </a:lnTo>
                <a:lnTo>
                  <a:pt x="0" y="3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Freeform 37">
            <a:extLst>
              <a:ext uri="{FF2B5EF4-FFF2-40B4-BE49-F238E27FC236}">
                <a16:creationId xmlns:a16="http://schemas.microsoft.com/office/drawing/2014/main" id="{FDF404BC-AE86-DD4B-B8A4-4550AC2CD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517" y="3851001"/>
            <a:ext cx="103934" cy="146610"/>
          </a:xfrm>
          <a:custGeom>
            <a:avLst/>
            <a:gdLst>
              <a:gd name="T0" fmla="*/ 0 w 190"/>
              <a:gd name="T1" fmla="*/ 2147483646 h 373"/>
              <a:gd name="T2" fmla="*/ 0 w 190"/>
              <a:gd name="T3" fmla="*/ 0 h 373"/>
              <a:gd name="T4" fmla="*/ 2147483646 w 190"/>
              <a:gd name="T5" fmla="*/ 2147483646 h 373"/>
              <a:gd name="T6" fmla="*/ 0 w 190"/>
              <a:gd name="T7" fmla="*/ 2147483646 h 3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0" h="373">
                <a:moveTo>
                  <a:pt x="0" y="372"/>
                </a:moveTo>
                <a:lnTo>
                  <a:pt x="0" y="0"/>
                </a:lnTo>
                <a:lnTo>
                  <a:pt x="189" y="186"/>
                </a:lnTo>
                <a:lnTo>
                  <a:pt x="0" y="3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" name="Freeform 38">
            <a:extLst>
              <a:ext uri="{FF2B5EF4-FFF2-40B4-BE49-F238E27FC236}">
                <a16:creationId xmlns:a16="http://schemas.microsoft.com/office/drawing/2014/main" id="{0C915A8F-2054-DD4C-89F5-6567D429C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025" y="2726507"/>
            <a:ext cx="103934" cy="146610"/>
          </a:xfrm>
          <a:custGeom>
            <a:avLst/>
            <a:gdLst>
              <a:gd name="T0" fmla="*/ 0 w 188"/>
              <a:gd name="T1" fmla="*/ 2147483646 h 373"/>
              <a:gd name="T2" fmla="*/ 0 w 188"/>
              <a:gd name="T3" fmla="*/ 0 h 373"/>
              <a:gd name="T4" fmla="*/ 2147483646 w 188"/>
              <a:gd name="T5" fmla="*/ 2147483646 h 373"/>
              <a:gd name="T6" fmla="*/ 0 w 188"/>
              <a:gd name="T7" fmla="*/ 2147483646 h 3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" h="373">
                <a:moveTo>
                  <a:pt x="0" y="372"/>
                </a:moveTo>
                <a:lnTo>
                  <a:pt x="0" y="0"/>
                </a:lnTo>
                <a:lnTo>
                  <a:pt x="187" y="186"/>
                </a:lnTo>
                <a:lnTo>
                  <a:pt x="0" y="3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" name="Freeform 39">
            <a:extLst>
              <a:ext uri="{FF2B5EF4-FFF2-40B4-BE49-F238E27FC236}">
                <a16:creationId xmlns:a16="http://schemas.microsoft.com/office/drawing/2014/main" id="{521684A6-CC17-6D4D-94D7-049BE258D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503" y="3851001"/>
            <a:ext cx="103934" cy="146610"/>
          </a:xfrm>
          <a:custGeom>
            <a:avLst/>
            <a:gdLst>
              <a:gd name="T0" fmla="*/ 0 w 190"/>
              <a:gd name="T1" fmla="*/ 2147483646 h 373"/>
              <a:gd name="T2" fmla="*/ 0 w 190"/>
              <a:gd name="T3" fmla="*/ 0 h 373"/>
              <a:gd name="T4" fmla="*/ 2147483646 w 190"/>
              <a:gd name="T5" fmla="*/ 2147483646 h 373"/>
              <a:gd name="T6" fmla="*/ 0 w 190"/>
              <a:gd name="T7" fmla="*/ 2147483646 h 3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0" h="373">
                <a:moveTo>
                  <a:pt x="0" y="372"/>
                </a:moveTo>
                <a:lnTo>
                  <a:pt x="0" y="0"/>
                </a:lnTo>
                <a:lnTo>
                  <a:pt x="189" y="186"/>
                </a:lnTo>
                <a:lnTo>
                  <a:pt x="0" y="3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7" name="Freeform 40">
            <a:extLst>
              <a:ext uri="{FF2B5EF4-FFF2-40B4-BE49-F238E27FC236}">
                <a16:creationId xmlns:a16="http://schemas.microsoft.com/office/drawing/2014/main" id="{C2EEC46E-7C66-444B-878D-99F3CC368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99" y="4616794"/>
            <a:ext cx="205867" cy="72594"/>
          </a:xfrm>
          <a:custGeom>
            <a:avLst/>
            <a:gdLst>
              <a:gd name="T0" fmla="*/ 0 w 374"/>
              <a:gd name="T1" fmla="*/ 0 h 187"/>
              <a:gd name="T2" fmla="*/ 2147483646 w 374"/>
              <a:gd name="T3" fmla="*/ 0 h 187"/>
              <a:gd name="T4" fmla="*/ 2147483646 w 374"/>
              <a:gd name="T5" fmla="*/ 2147483646 h 187"/>
              <a:gd name="T6" fmla="*/ 0 w 374"/>
              <a:gd name="T7" fmla="*/ 0 h 1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" h="187">
                <a:moveTo>
                  <a:pt x="0" y="0"/>
                </a:moveTo>
                <a:lnTo>
                  <a:pt x="373" y="0"/>
                </a:lnTo>
                <a:lnTo>
                  <a:pt x="186" y="18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8" name="Freeform 41">
            <a:extLst>
              <a:ext uri="{FF2B5EF4-FFF2-40B4-BE49-F238E27FC236}">
                <a16:creationId xmlns:a16="http://schemas.microsoft.com/office/drawing/2014/main" id="{39679365-B8D5-3B47-B9F3-13C07CD4E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99" y="4280870"/>
            <a:ext cx="205867" cy="74018"/>
          </a:xfrm>
          <a:custGeom>
            <a:avLst/>
            <a:gdLst>
              <a:gd name="T0" fmla="*/ 2147483646 w 374"/>
              <a:gd name="T1" fmla="*/ 2147483646 h 190"/>
              <a:gd name="T2" fmla="*/ 0 w 374"/>
              <a:gd name="T3" fmla="*/ 2147483646 h 190"/>
              <a:gd name="T4" fmla="*/ 2147483646 w 374"/>
              <a:gd name="T5" fmla="*/ 0 h 190"/>
              <a:gd name="T6" fmla="*/ 2147483646 w 374"/>
              <a:gd name="T7" fmla="*/ 2147483646 h 1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" h="190">
                <a:moveTo>
                  <a:pt x="373" y="189"/>
                </a:moveTo>
                <a:lnTo>
                  <a:pt x="0" y="189"/>
                </a:lnTo>
                <a:lnTo>
                  <a:pt x="186" y="0"/>
                </a:lnTo>
                <a:lnTo>
                  <a:pt x="373" y="18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Freeform 42">
            <a:extLst>
              <a:ext uri="{FF2B5EF4-FFF2-40B4-BE49-F238E27FC236}">
                <a16:creationId xmlns:a16="http://schemas.microsoft.com/office/drawing/2014/main" id="{74677073-2E94-EE4C-84E0-EF118BA4B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206" y="4280870"/>
            <a:ext cx="203870" cy="74018"/>
          </a:xfrm>
          <a:custGeom>
            <a:avLst/>
            <a:gdLst>
              <a:gd name="T0" fmla="*/ 2147483646 w 377"/>
              <a:gd name="T1" fmla="*/ 2147483646 h 190"/>
              <a:gd name="T2" fmla="*/ 0 w 377"/>
              <a:gd name="T3" fmla="*/ 2147483646 h 190"/>
              <a:gd name="T4" fmla="*/ 2147483646 w 377"/>
              <a:gd name="T5" fmla="*/ 0 h 190"/>
              <a:gd name="T6" fmla="*/ 2147483646 w 377"/>
              <a:gd name="T7" fmla="*/ 2147483646 h 1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7" h="190">
                <a:moveTo>
                  <a:pt x="376" y="189"/>
                </a:moveTo>
                <a:lnTo>
                  <a:pt x="0" y="189"/>
                </a:lnTo>
                <a:lnTo>
                  <a:pt x="187" y="0"/>
                </a:lnTo>
                <a:lnTo>
                  <a:pt x="376" y="18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0" name="Freeform 43">
            <a:extLst>
              <a:ext uri="{FF2B5EF4-FFF2-40B4-BE49-F238E27FC236}">
                <a16:creationId xmlns:a16="http://schemas.microsoft.com/office/drawing/2014/main" id="{EA214F9B-A8A9-D540-8667-49234CE34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204" y="4616794"/>
            <a:ext cx="205867" cy="72594"/>
          </a:xfrm>
          <a:custGeom>
            <a:avLst/>
            <a:gdLst>
              <a:gd name="T0" fmla="*/ 0 w 376"/>
              <a:gd name="T1" fmla="*/ 0 h 187"/>
              <a:gd name="T2" fmla="*/ 2147483646 w 376"/>
              <a:gd name="T3" fmla="*/ 0 h 187"/>
              <a:gd name="T4" fmla="*/ 2147483646 w 376"/>
              <a:gd name="T5" fmla="*/ 2147483646 h 187"/>
              <a:gd name="T6" fmla="*/ 0 w 376"/>
              <a:gd name="T7" fmla="*/ 0 h 1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6" h="187">
                <a:moveTo>
                  <a:pt x="0" y="0"/>
                </a:moveTo>
                <a:lnTo>
                  <a:pt x="375" y="0"/>
                </a:lnTo>
                <a:lnTo>
                  <a:pt x="188" y="18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1" name="Freeform 44">
            <a:extLst>
              <a:ext uri="{FF2B5EF4-FFF2-40B4-BE49-F238E27FC236}">
                <a16:creationId xmlns:a16="http://schemas.microsoft.com/office/drawing/2014/main" id="{21C5B581-83BE-2A49-BA55-C8811918A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206" y="4616794"/>
            <a:ext cx="203870" cy="72594"/>
          </a:xfrm>
          <a:custGeom>
            <a:avLst/>
            <a:gdLst>
              <a:gd name="T0" fmla="*/ 0 w 377"/>
              <a:gd name="T1" fmla="*/ 0 h 187"/>
              <a:gd name="T2" fmla="*/ 2147483646 w 377"/>
              <a:gd name="T3" fmla="*/ 0 h 187"/>
              <a:gd name="T4" fmla="*/ 2147483646 w 377"/>
              <a:gd name="T5" fmla="*/ 2147483646 h 187"/>
              <a:gd name="T6" fmla="*/ 0 w 377"/>
              <a:gd name="T7" fmla="*/ 0 h 1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7" h="187">
                <a:moveTo>
                  <a:pt x="0" y="0"/>
                </a:moveTo>
                <a:lnTo>
                  <a:pt x="376" y="0"/>
                </a:lnTo>
                <a:lnTo>
                  <a:pt x="187" y="18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" name="Freeform 45">
            <a:extLst>
              <a:ext uri="{FF2B5EF4-FFF2-40B4-BE49-F238E27FC236}">
                <a16:creationId xmlns:a16="http://schemas.microsoft.com/office/drawing/2014/main" id="{99C8F267-A909-BB43-9665-D24C188AE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169" y="3479490"/>
            <a:ext cx="205869" cy="74018"/>
          </a:xfrm>
          <a:custGeom>
            <a:avLst/>
            <a:gdLst>
              <a:gd name="T0" fmla="*/ 0 w 376"/>
              <a:gd name="T1" fmla="*/ 0 h 190"/>
              <a:gd name="T2" fmla="*/ 2147483646 w 376"/>
              <a:gd name="T3" fmla="*/ 0 h 190"/>
              <a:gd name="T4" fmla="*/ 2147483646 w 376"/>
              <a:gd name="T5" fmla="*/ 2147483646 h 190"/>
              <a:gd name="T6" fmla="*/ 0 w 376"/>
              <a:gd name="T7" fmla="*/ 0 h 1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6" h="190">
                <a:moveTo>
                  <a:pt x="0" y="0"/>
                </a:moveTo>
                <a:lnTo>
                  <a:pt x="375" y="0"/>
                </a:lnTo>
                <a:lnTo>
                  <a:pt x="186" y="18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" name="Freeform 46">
            <a:extLst>
              <a:ext uri="{FF2B5EF4-FFF2-40B4-BE49-F238E27FC236}">
                <a16:creationId xmlns:a16="http://schemas.microsoft.com/office/drawing/2014/main" id="{37856D15-E37B-DE4F-81C8-7798A502C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242" y="3479490"/>
            <a:ext cx="205869" cy="74018"/>
          </a:xfrm>
          <a:custGeom>
            <a:avLst/>
            <a:gdLst>
              <a:gd name="T0" fmla="*/ 0 w 376"/>
              <a:gd name="T1" fmla="*/ 0 h 190"/>
              <a:gd name="T2" fmla="*/ 2147483646 w 376"/>
              <a:gd name="T3" fmla="*/ 0 h 190"/>
              <a:gd name="T4" fmla="*/ 2147483646 w 376"/>
              <a:gd name="T5" fmla="*/ 2147483646 h 190"/>
              <a:gd name="T6" fmla="*/ 0 w 376"/>
              <a:gd name="T7" fmla="*/ 0 h 1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6" h="190">
                <a:moveTo>
                  <a:pt x="0" y="0"/>
                </a:moveTo>
                <a:lnTo>
                  <a:pt x="375" y="0"/>
                </a:lnTo>
                <a:lnTo>
                  <a:pt x="186" y="18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4" name="Freeform 47">
            <a:extLst>
              <a:ext uri="{FF2B5EF4-FFF2-40B4-BE49-F238E27FC236}">
                <a16:creationId xmlns:a16="http://schemas.microsoft.com/office/drawing/2014/main" id="{5E7943EA-431C-4141-861F-0FEF974FE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135" y="2799100"/>
            <a:ext cx="185881" cy="754407"/>
          </a:xfrm>
          <a:custGeom>
            <a:avLst/>
            <a:gdLst>
              <a:gd name="T0" fmla="*/ 0 w 340"/>
              <a:gd name="T1" fmla="*/ 2147483646 h 1931"/>
              <a:gd name="T2" fmla="*/ 0 w 340"/>
              <a:gd name="T3" fmla="*/ 0 h 1931"/>
              <a:gd name="T4" fmla="*/ 2147483646 w 340"/>
              <a:gd name="T5" fmla="*/ 0 h 19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0" h="1931">
                <a:moveTo>
                  <a:pt x="0" y="1930"/>
                </a:moveTo>
                <a:lnTo>
                  <a:pt x="0" y="0"/>
                </a:lnTo>
                <a:lnTo>
                  <a:pt x="339" y="0"/>
                </a:lnTo>
              </a:path>
            </a:pathLst>
          </a:custGeom>
          <a:noFill/>
          <a:ln w="1008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5" name="Freeform 48">
            <a:extLst>
              <a:ext uri="{FF2B5EF4-FFF2-40B4-BE49-F238E27FC236}">
                <a16:creationId xmlns:a16="http://schemas.microsoft.com/office/drawing/2014/main" id="{0D1BF659-5E83-6045-811B-31445126F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316" y="2799100"/>
            <a:ext cx="1900787" cy="717399"/>
          </a:xfrm>
          <a:custGeom>
            <a:avLst/>
            <a:gdLst>
              <a:gd name="T0" fmla="*/ 0 w 3467"/>
              <a:gd name="T1" fmla="*/ 0 h 1838"/>
              <a:gd name="T2" fmla="*/ 2147483646 w 3467"/>
              <a:gd name="T3" fmla="*/ 0 h 1838"/>
              <a:gd name="T4" fmla="*/ 2147483646 w 3467"/>
              <a:gd name="T5" fmla="*/ 2147483646 h 18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67" h="1838">
                <a:moveTo>
                  <a:pt x="0" y="0"/>
                </a:moveTo>
                <a:lnTo>
                  <a:pt x="3466" y="0"/>
                </a:lnTo>
                <a:lnTo>
                  <a:pt x="3466" y="1837"/>
                </a:lnTo>
              </a:path>
            </a:pathLst>
          </a:custGeom>
          <a:noFill/>
          <a:ln w="1008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6" name="Line 49">
            <a:extLst>
              <a:ext uri="{FF2B5EF4-FFF2-40B4-BE49-F238E27FC236}">
                <a16:creationId xmlns:a16="http://schemas.microsoft.com/office/drawing/2014/main" id="{BC39BCE7-27A8-144B-9CF0-E2E84DEFF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5568" y="4285140"/>
            <a:ext cx="3997" cy="367240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7" name="Line 50">
            <a:extLst>
              <a:ext uri="{FF2B5EF4-FFF2-40B4-BE49-F238E27FC236}">
                <a16:creationId xmlns:a16="http://schemas.microsoft.com/office/drawing/2014/main" id="{A40005F1-5EAF-1E4F-AE31-94DC16033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8135" y="4282293"/>
            <a:ext cx="3997" cy="360124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Line 51">
            <a:extLst>
              <a:ext uri="{FF2B5EF4-FFF2-40B4-BE49-F238E27FC236}">
                <a16:creationId xmlns:a16="http://schemas.microsoft.com/office/drawing/2014/main" id="{2083D2A9-AD32-0445-837B-F7B249875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1555" y="4285140"/>
            <a:ext cx="1998" cy="367240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9" name="Freeform 99">
            <a:extLst>
              <a:ext uri="{FF2B5EF4-FFF2-40B4-BE49-F238E27FC236}">
                <a16:creationId xmlns:a16="http://schemas.microsoft.com/office/drawing/2014/main" id="{1E55CB8C-FCE6-9D47-8493-9DE475291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076" y="5825269"/>
            <a:ext cx="1754880" cy="367240"/>
          </a:xfrm>
          <a:custGeom>
            <a:avLst/>
            <a:gdLst>
              <a:gd name="T0" fmla="*/ 2147483646 w 3201"/>
              <a:gd name="T1" fmla="*/ 2147483646 h 941"/>
              <a:gd name="T2" fmla="*/ 0 w 3201"/>
              <a:gd name="T3" fmla="*/ 2147483646 h 941"/>
              <a:gd name="T4" fmla="*/ 0 w 3201"/>
              <a:gd name="T5" fmla="*/ 0 h 941"/>
              <a:gd name="T6" fmla="*/ 2147483646 w 3201"/>
              <a:gd name="T7" fmla="*/ 0 h 941"/>
              <a:gd name="T8" fmla="*/ 2147483646 w 3201"/>
              <a:gd name="T9" fmla="*/ 2147483646 h 941"/>
              <a:gd name="T10" fmla="*/ 2147483646 w 3201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941">
                <a:moveTo>
                  <a:pt x="1600" y="940"/>
                </a:moveTo>
                <a:lnTo>
                  <a:pt x="0" y="940"/>
                </a:lnTo>
                <a:lnTo>
                  <a:pt x="0" y="0"/>
                </a:lnTo>
                <a:lnTo>
                  <a:pt x="3200" y="0"/>
                </a:lnTo>
                <a:lnTo>
                  <a:pt x="3200" y="940"/>
                </a:lnTo>
                <a:lnTo>
                  <a:pt x="1600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10" name="Freeform 102">
            <a:extLst>
              <a:ext uri="{FF2B5EF4-FFF2-40B4-BE49-F238E27FC236}">
                <a16:creationId xmlns:a16="http://schemas.microsoft.com/office/drawing/2014/main" id="{EF16BFDE-13C0-D141-9360-888254D09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903" y="5825269"/>
            <a:ext cx="1754880" cy="367240"/>
          </a:xfrm>
          <a:custGeom>
            <a:avLst/>
            <a:gdLst>
              <a:gd name="T0" fmla="*/ 2147483646 w 3201"/>
              <a:gd name="T1" fmla="*/ 2147483646 h 941"/>
              <a:gd name="T2" fmla="*/ 0 w 3201"/>
              <a:gd name="T3" fmla="*/ 2147483646 h 941"/>
              <a:gd name="T4" fmla="*/ 0 w 3201"/>
              <a:gd name="T5" fmla="*/ 0 h 941"/>
              <a:gd name="T6" fmla="*/ 2147483646 w 3201"/>
              <a:gd name="T7" fmla="*/ 0 h 941"/>
              <a:gd name="T8" fmla="*/ 2147483646 w 3201"/>
              <a:gd name="T9" fmla="*/ 2147483646 h 941"/>
              <a:gd name="T10" fmla="*/ 2147483646 w 3201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941">
                <a:moveTo>
                  <a:pt x="1600" y="940"/>
                </a:moveTo>
                <a:lnTo>
                  <a:pt x="0" y="940"/>
                </a:lnTo>
                <a:lnTo>
                  <a:pt x="0" y="0"/>
                </a:lnTo>
                <a:lnTo>
                  <a:pt x="3200" y="0"/>
                </a:lnTo>
                <a:lnTo>
                  <a:pt x="3200" y="940"/>
                </a:lnTo>
                <a:lnTo>
                  <a:pt x="1600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11" name="Freeform 105">
            <a:extLst>
              <a:ext uri="{FF2B5EF4-FFF2-40B4-BE49-F238E27FC236}">
                <a16:creationId xmlns:a16="http://schemas.microsoft.com/office/drawing/2014/main" id="{18E1078A-C7B3-D447-90ED-993896FA3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732" y="5825269"/>
            <a:ext cx="1754880" cy="367240"/>
          </a:xfrm>
          <a:custGeom>
            <a:avLst/>
            <a:gdLst>
              <a:gd name="T0" fmla="*/ 2147483646 w 3201"/>
              <a:gd name="T1" fmla="*/ 2147483646 h 941"/>
              <a:gd name="T2" fmla="*/ 0 w 3201"/>
              <a:gd name="T3" fmla="*/ 2147483646 h 941"/>
              <a:gd name="T4" fmla="*/ 0 w 3201"/>
              <a:gd name="T5" fmla="*/ 0 h 941"/>
              <a:gd name="T6" fmla="*/ 2147483646 w 3201"/>
              <a:gd name="T7" fmla="*/ 0 h 941"/>
              <a:gd name="T8" fmla="*/ 2147483646 w 3201"/>
              <a:gd name="T9" fmla="*/ 2147483646 h 941"/>
              <a:gd name="T10" fmla="*/ 2147483646 w 3201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941">
                <a:moveTo>
                  <a:pt x="1600" y="940"/>
                </a:moveTo>
                <a:lnTo>
                  <a:pt x="0" y="940"/>
                </a:lnTo>
                <a:lnTo>
                  <a:pt x="0" y="0"/>
                </a:lnTo>
                <a:lnTo>
                  <a:pt x="3200" y="0"/>
                </a:lnTo>
                <a:lnTo>
                  <a:pt x="3200" y="940"/>
                </a:lnTo>
                <a:lnTo>
                  <a:pt x="1600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12" name="Freeform 108">
            <a:extLst>
              <a:ext uri="{FF2B5EF4-FFF2-40B4-BE49-F238E27FC236}">
                <a16:creationId xmlns:a16="http://schemas.microsoft.com/office/drawing/2014/main" id="{1C940C84-C631-CB40-86F0-5BC3B6370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8385" y="5825269"/>
            <a:ext cx="1754880" cy="367240"/>
          </a:xfrm>
          <a:custGeom>
            <a:avLst/>
            <a:gdLst>
              <a:gd name="T0" fmla="*/ 2147483646 w 3201"/>
              <a:gd name="T1" fmla="*/ 2147483646 h 941"/>
              <a:gd name="T2" fmla="*/ 0 w 3201"/>
              <a:gd name="T3" fmla="*/ 2147483646 h 941"/>
              <a:gd name="T4" fmla="*/ 0 w 3201"/>
              <a:gd name="T5" fmla="*/ 0 h 941"/>
              <a:gd name="T6" fmla="*/ 2147483646 w 3201"/>
              <a:gd name="T7" fmla="*/ 0 h 941"/>
              <a:gd name="T8" fmla="*/ 2147483646 w 3201"/>
              <a:gd name="T9" fmla="*/ 2147483646 h 941"/>
              <a:gd name="T10" fmla="*/ 2147483646 w 3201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941">
                <a:moveTo>
                  <a:pt x="1600" y="940"/>
                </a:moveTo>
                <a:lnTo>
                  <a:pt x="0" y="940"/>
                </a:lnTo>
                <a:lnTo>
                  <a:pt x="0" y="0"/>
                </a:lnTo>
                <a:lnTo>
                  <a:pt x="3200" y="0"/>
                </a:lnTo>
                <a:lnTo>
                  <a:pt x="3200" y="940"/>
                </a:lnTo>
                <a:lnTo>
                  <a:pt x="1600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13" name="Freeform 111">
            <a:extLst>
              <a:ext uri="{FF2B5EF4-FFF2-40B4-BE49-F238E27FC236}">
                <a16:creationId xmlns:a16="http://schemas.microsoft.com/office/drawing/2014/main" id="{68A02A4B-D7FC-374F-AAE4-D7F2CC0AA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559" y="5825269"/>
            <a:ext cx="1756879" cy="367240"/>
          </a:xfrm>
          <a:custGeom>
            <a:avLst/>
            <a:gdLst>
              <a:gd name="T0" fmla="*/ 2147483646 w 3202"/>
              <a:gd name="T1" fmla="*/ 2147483646 h 941"/>
              <a:gd name="T2" fmla="*/ 0 w 3202"/>
              <a:gd name="T3" fmla="*/ 2147483646 h 941"/>
              <a:gd name="T4" fmla="*/ 0 w 3202"/>
              <a:gd name="T5" fmla="*/ 0 h 941"/>
              <a:gd name="T6" fmla="*/ 2147483646 w 3202"/>
              <a:gd name="T7" fmla="*/ 0 h 941"/>
              <a:gd name="T8" fmla="*/ 2147483646 w 3202"/>
              <a:gd name="T9" fmla="*/ 2147483646 h 941"/>
              <a:gd name="T10" fmla="*/ 2147483646 w 3202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2" h="941">
                <a:moveTo>
                  <a:pt x="1600" y="940"/>
                </a:moveTo>
                <a:lnTo>
                  <a:pt x="0" y="940"/>
                </a:lnTo>
                <a:lnTo>
                  <a:pt x="0" y="0"/>
                </a:lnTo>
                <a:lnTo>
                  <a:pt x="3201" y="0"/>
                </a:lnTo>
                <a:lnTo>
                  <a:pt x="3201" y="940"/>
                </a:lnTo>
                <a:lnTo>
                  <a:pt x="1600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14" name="Freeform 114">
            <a:extLst>
              <a:ext uri="{FF2B5EF4-FFF2-40B4-BE49-F238E27FC236}">
                <a16:creationId xmlns:a16="http://schemas.microsoft.com/office/drawing/2014/main" id="{1C64F5D2-3E02-884C-968E-1BCA9F9AD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5793" y="6249445"/>
            <a:ext cx="1754880" cy="365817"/>
          </a:xfrm>
          <a:custGeom>
            <a:avLst/>
            <a:gdLst>
              <a:gd name="T0" fmla="*/ 2147483646 w 3202"/>
              <a:gd name="T1" fmla="*/ 2147483646 h 941"/>
              <a:gd name="T2" fmla="*/ 0 w 3202"/>
              <a:gd name="T3" fmla="*/ 2147483646 h 941"/>
              <a:gd name="T4" fmla="*/ 0 w 3202"/>
              <a:gd name="T5" fmla="*/ 0 h 941"/>
              <a:gd name="T6" fmla="*/ 2147483646 w 3202"/>
              <a:gd name="T7" fmla="*/ 0 h 941"/>
              <a:gd name="T8" fmla="*/ 2147483646 w 3202"/>
              <a:gd name="T9" fmla="*/ 2147483646 h 941"/>
              <a:gd name="T10" fmla="*/ 2147483646 w 3202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2" h="941">
                <a:moveTo>
                  <a:pt x="1600" y="940"/>
                </a:moveTo>
                <a:lnTo>
                  <a:pt x="0" y="940"/>
                </a:lnTo>
                <a:lnTo>
                  <a:pt x="0" y="0"/>
                </a:lnTo>
                <a:lnTo>
                  <a:pt x="3201" y="0"/>
                </a:lnTo>
                <a:lnTo>
                  <a:pt x="3201" y="940"/>
                </a:lnTo>
                <a:lnTo>
                  <a:pt x="1600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15" name="Freeform 116">
            <a:extLst>
              <a:ext uri="{FF2B5EF4-FFF2-40B4-BE49-F238E27FC236}">
                <a16:creationId xmlns:a16="http://schemas.microsoft.com/office/drawing/2014/main" id="{A6CD0826-1C26-7F43-817A-EB190219F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65" y="6249445"/>
            <a:ext cx="1754880" cy="365817"/>
          </a:xfrm>
          <a:custGeom>
            <a:avLst/>
            <a:gdLst>
              <a:gd name="T0" fmla="*/ 2147483646 w 3201"/>
              <a:gd name="T1" fmla="*/ 2147483646 h 941"/>
              <a:gd name="T2" fmla="*/ 0 w 3201"/>
              <a:gd name="T3" fmla="*/ 2147483646 h 941"/>
              <a:gd name="T4" fmla="*/ 0 w 3201"/>
              <a:gd name="T5" fmla="*/ 0 h 941"/>
              <a:gd name="T6" fmla="*/ 2147483646 w 3201"/>
              <a:gd name="T7" fmla="*/ 0 h 941"/>
              <a:gd name="T8" fmla="*/ 2147483646 w 3201"/>
              <a:gd name="T9" fmla="*/ 2147483646 h 941"/>
              <a:gd name="T10" fmla="*/ 2147483646 w 3201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941">
                <a:moveTo>
                  <a:pt x="1600" y="940"/>
                </a:moveTo>
                <a:lnTo>
                  <a:pt x="0" y="940"/>
                </a:lnTo>
                <a:lnTo>
                  <a:pt x="0" y="0"/>
                </a:lnTo>
                <a:lnTo>
                  <a:pt x="3200" y="0"/>
                </a:lnTo>
                <a:lnTo>
                  <a:pt x="3200" y="940"/>
                </a:lnTo>
                <a:lnTo>
                  <a:pt x="1600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16" name="Freeform 119">
            <a:extLst>
              <a:ext uri="{FF2B5EF4-FFF2-40B4-BE49-F238E27FC236}">
                <a16:creationId xmlns:a16="http://schemas.microsoft.com/office/drawing/2014/main" id="{FEC7A90E-816E-DB43-915E-68FFDE42A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491" y="6249445"/>
            <a:ext cx="1754880" cy="365817"/>
          </a:xfrm>
          <a:custGeom>
            <a:avLst/>
            <a:gdLst>
              <a:gd name="T0" fmla="*/ 2147483646 w 3202"/>
              <a:gd name="T1" fmla="*/ 2147483646 h 941"/>
              <a:gd name="T2" fmla="*/ 0 w 3202"/>
              <a:gd name="T3" fmla="*/ 2147483646 h 941"/>
              <a:gd name="T4" fmla="*/ 0 w 3202"/>
              <a:gd name="T5" fmla="*/ 0 h 941"/>
              <a:gd name="T6" fmla="*/ 2147483646 w 3202"/>
              <a:gd name="T7" fmla="*/ 0 h 941"/>
              <a:gd name="T8" fmla="*/ 2147483646 w 3202"/>
              <a:gd name="T9" fmla="*/ 2147483646 h 941"/>
              <a:gd name="T10" fmla="*/ 2147483646 w 3202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2" h="941">
                <a:moveTo>
                  <a:pt x="1601" y="940"/>
                </a:moveTo>
                <a:lnTo>
                  <a:pt x="0" y="940"/>
                </a:lnTo>
                <a:lnTo>
                  <a:pt x="0" y="0"/>
                </a:lnTo>
                <a:lnTo>
                  <a:pt x="3201" y="0"/>
                </a:lnTo>
                <a:lnTo>
                  <a:pt x="3201" y="940"/>
                </a:lnTo>
                <a:lnTo>
                  <a:pt x="1601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17" name="Freeform 122">
            <a:extLst>
              <a:ext uri="{FF2B5EF4-FFF2-40B4-BE49-F238E27FC236}">
                <a16:creationId xmlns:a16="http://schemas.microsoft.com/office/drawing/2014/main" id="{B4BAB7F0-D8DE-4649-A962-D239DEB86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7316" y="6249445"/>
            <a:ext cx="1754880" cy="365817"/>
          </a:xfrm>
          <a:custGeom>
            <a:avLst/>
            <a:gdLst>
              <a:gd name="T0" fmla="*/ 2147483646 w 3201"/>
              <a:gd name="T1" fmla="*/ 2147483646 h 941"/>
              <a:gd name="T2" fmla="*/ 0 w 3201"/>
              <a:gd name="T3" fmla="*/ 2147483646 h 941"/>
              <a:gd name="T4" fmla="*/ 0 w 3201"/>
              <a:gd name="T5" fmla="*/ 0 h 941"/>
              <a:gd name="T6" fmla="*/ 2147483646 w 3201"/>
              <a:gd name="T7" fmla="*/ 0 h 941"/>
              <a:gd name="T8" fmla="*/ 2147483646 w 3201"/>
              <a:gd name="T9" fmla="*/ 2147483646 h 941"/>
              <a:gd name="T10" fmla="*/ 2147483646 w 3201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941">
                <a:moveTo>
                  <a:pt x="1600" y="940"/>
                </a:moveTo>
                <a:lnTo>
                  <a:pt x="0" y="940"/>
                </a:lnTo>
                <a:lnTo>
                  <a:pt x="0" y="0"/>
                </a:lnTo>
                <a:lnTo>
                  <a:pt x="3200" y="0"/>
                </a:lnTo>
                <a:lnTo>
                  <a:pt x="3200" y="940"/>
                </a:lnTo>
                <a:lnTo>
                  <a:pt x="1600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18" name="Freeform 124">
            <a:extLst>
              <a:ext uri="{FF2B5EF4-FFF2-40B4-BE49-F238E27FC236}">
                <a16:creationId xmlns:a16="http://schemas.microsoft.com/office/drawing/2014/main" id="{9671F608-0482-8543-9DF3-9FD8CE9D6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142" y="6249445"/>
            <a:ext cx="1754880" cy="365817"/>
          </a:xfrm>
          <a:custGeom>
            <a:avLst/>
            <a:gdLst>
              <a:gd name="T0" fmla="*/ 2147483646 w 3201"/>
              <a:gd name="T1" fmla="*/ 2147483646 h 941"/>
              <a:gd name="T2" fmla="*/ 0 w 3201"/>
              <a:gd name="T3" fmla="*/ 2147483646 h 941"/>
              <a:gd name="T4" fmla="*/ 0 w 3201"/>
              <a:gd name="T5" fmla="*/ 0 h 941"/>
              <a:gd name="T6" fmla="*/ 2147483646 w 3201"/>
              <a:gd name="T7" fmla="*/ 0 h 941"/>
              <a:gd name="T8" fmla="*/ 2147483646 w 3201"/>
              <a:gd name="T9" fmla="*/ 2147483646 h 941"/>
              <a:gd name="T10" fmla="*/ 2147483646 w 3201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941">
                <a:moveTo>
                  <a:pt x="1599" y="940"/>
                </a:moveTo>
                <a:lnTo>
                  <a:pt x="0" y="940"/>
                </a:lnTo>
                <a:lnTo>
                  <a:pt x="0" y="0"/>
                </a:lnTo>
                <a:lnTo>
                  <a:pt x="3200" y="0"/>
                </a:lnTo>
                <a:lnTo>
                  <a:pt x="3200" y="940"/>
                </a:lnTo>
                <a:lnTo>
                  <a:pt x="1599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19" name="Freeform 126">
            <a:extLst>
              <a:ext uri="{FF2B5EF4-FFF2-40B4-BE49-F238E27FC236}">
                <a16:creationId xmlns:a16="http://schemas.microsoft.com/office/drawing/2014/main" id="{6A0C736D-E4FD-6043-90F5-06504A688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967" y="6249445"/>
            <a:ext cx="1754880" cy="365817"/>
          </a:xfrm>
          <a:custGeom>
            <a:avLst/>
            <a:gdLst>
              <a:gd name="T0" fmla="*/ 2147483646 w 3201"/>
              <a:gd name="T1" fmla="*/ 2147483646 h 941"/>
              <a:gd name="T2" fmla="*/ 0 w 3201"/>
              <a:gd name="T3" fmla="*/ 2147483646 h 941"/>
              <a:gd name="T4" fmla="*/ 0 w 3201"/>
              <a:gd name="T5" fmla="*/ 0 h 941"/>
              <a:gd name="T6" fmla="*/ 2147483646 w 3201"/>
              <a:gd name="T7" fmla="*/ 0 h 941"/>
              <a:gd name="T8" fmla="*/ 2147483646 w 3201"/>
              <a:gd name="T9" fmla="*/ 2147483646 h 941"/>
              <a:gd name="T10" fmla="*/ 2147483646 w 3201"/>
              <a:gd name="T11" fmla="*/ 2147483646 h 9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941">
                <a:moveTo>
                  <a:pt x="1600" y="940"/>
                </a:moveTo>
                <a:lnTo>
                  <a:pt x="0" y="940"/>
                </a:lnTo>
                <a:lnTo>
                  <a:pt x="0" y="0"/>
                </a:lnTo>
                <a:lnTo>
                  <a:pt x="3200" y="0"/>
                </a:lnTo>
                <a:lnTo>
                  <a:pt x="3200" y="940"/>
                </a:lnTo>
                <a:lnTo>
                  <a:pt x="1600" y="94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20" name="Freeform 129">
            <a:extLst>
              <a:ext uri="{FF2B5EF4-FFF2-40B4-BE49-F238E27FC236}">
                <a16:creationId xmlns:a16="http://schemas.microsoft.com/office/drawing/2014/main" id="{1311CFCE-807D-7941-ABF4-610448097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34" y="1761435"/>
            <a:ext cx="1674931" cy="3540020"/>
          </a:xfrm>
          <a:custGeom>
            <a:avLst/>
            <a:gdLst>
              <a:gd name="T0" fmla="*/ 2147483646 w 3057"/>
              <a:gd name="T1" fmla="*/ 2147483646 h 9070"/>
              <a:gd name="T2" fmla="*/ 0 w 3057"/>
              <a:gd name="T3" fmla="*/ 2147483646 h 9070"/>
              <a:gd name="T4" fmla="*/ 0 w 3057"/>
              <a:gd name="T5" fmla="*/ 0 h 9070"/>
              <a:gd name="T6" fmla="*/ 2147483646 w 3057"/>
              <a:gd name="T7" fmla="*/ 0 h 9070"/>
              <a:gd name="T8" fmla="*/ 2147483646 w 3057"/>
              <a:gd name="T9" fmla="*/ 2147483646 h 9070"/>
              <a:gd name="T10" fmla="*/ 2147483646 w 3057"/>
              <a:gd name="T11" fmla="*/ 2147483646 h 90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57" h="9070">
                <a:moveTo>
                  <a:pt x="1528" y="9069"/>
                </a:moveTo>
                <a:lnTo>
                  <a:pt x="0" y="9069"/>
                </a:lnTo>
                <a:lnTo>
                  <a:pt x="0" y="0"/>
                </a:lnTo>
                <a:lnTo>
                  <a:pt x="3056" y="0"/>
                </a:lnTo>
                <a:lnTo>
                  <a:pt x="3056" y="9069"/>
                </a:lnTo>
                <a:lnTo>
                  <a:pt x="1528" y="906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 b="1" dirty="0">
              <a:latin typeface="+mn-lt"/>
            </a:endParaRPr>
          </a:p>
        </p:txBody>
      </p:sp>
      <p:sp>
        <p:nvSpPr>
          <p:cNvPr id="121" name="Freeform 137">
            <a:extLst>
              <a:ext uri="{FF2B5EF4-FFF2-40B4-BE49-F238E27FC236}">
                <a16:creationId xmlns:a16="http://schemas.microsoft.com/office/drawing/2014/main" id="{2E2B691E-D6EE-BA4C-89EE-3945B87AE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5495" y="1761435"/>
            <a:ext cx="1644950" cy="3540020"/>
          </a:xfrm>
          <a:custGeom>
            <a:avLst/>
            <a:gdLst>
              <a:gd name="T0" fmla="*/ 2147483646 w 3004"/>
              <a:gd name="T1" fmla="*/ 2147483646 h 9070"/>
              <a:gd name="T2" fmla="*/ 0 w 3004"/>
              <a:gd name="T3" fmla="*/ 2147483646 h 9070"/>
              <a:gd name="T4" fmla="*/ 0 w 3004"/>
              <a:gd name="T5" fmla="*/ 0 h 9070"/>
              <a:gd name="T6" fmla="*/ 2147483646 w 3004"/>
              <a:gd name="T7" fmla="*/ 0 h 9070"/>
              <a:gd name="T8" fmla="*/ 2147483646 w 3004"/>
              <a:gd name="T9" fmla="*/ 2147483646 h 9070"/>
              <a:gd name="T10" fmla="*/ 2147483646 w 3004"/>
              <a:gd name="T11" fmla="*/ 2147483646 h 90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04" h="9070">
                <a:moveTo>
                  <a:pt x="1502" y="9069"/>
                </a:moveTo>
                <a:lnTo>
                  <a:pt x="0" y="9069"/>
                </a:lnTo>
                <a:lnTo>
                  <a:pt x="0" y="0"/>
                </a:lnTo>
                <a:lnTo>
                  <a:pt x="3003" y="0"/>
                </a:lnTo>
                <a:lnTo>
                  <a:pt x="3003" y="9069"/>
                </a:lnTo>
                <a:lnTo>
                  <a:pt x="1502" y="906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 b="1" dirty="0">
              <a:latin typeface="+mn-lt"/>
            </a:endParaRPr>
          </a:p>
        </p:txBody>
      </p:sp>
      <p:sp>
        <p:nvSpPr>
          <p:cNvPr id="122" name="Rechthoek 149">
            <a:extLst>
              <a:ext uri="{FF2B5EF4-FFF2-40B4-BE49-F238E27FC236}">
                <a16:creationId xmlns:a16="http://schemas.microsoft.com/office/drawing/2014/main" id="{C097F073-C925-B94B-B05E-4CF277D5D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91" y="3231817"/>
            <a:ext cx="15809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HORA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Process Model</a:t>
            </a:r>
          </a:p>
        </p:txBody>
      </p:sp>
      <p:sp>
        <p:nvSpPr>
          <p:cNvPr id="123" name="Rechthoek 150">
            <a:extLst>
              <a:ext uri="{FF2B5EF4-FFF2-40B4-BE49-F238E27FC236}">
                <a16:creationId xmlns:a16="http://schemas.microsoft.com/office/drawing/2014/main" id="{C3FD83BD-5F80-1F4A-8B64-EBB7674CC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9453" y="3354230"/>
            <a:ext cx="15809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HORA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+mn-lt"/>
                <a:cs typeface="Calibri" panose="020F0502020204030204" pitchFamily="34" charset="0"/>
              </a:rPr>
              <a:t>Process Model</a:t>
            </a:r>
          </a:p>
        </p:txBody>
      </p:sp>
      <p:cxnSp>
        <p:nvCxnSpPr>
          <p:cNvPr id="124" name="Gebogen verbindingslijn 123">
            <a:extLst>
              <a:ext uri="{FF2B5EF4-FFF2-40B4-BE49-F238E27FC236}">
                <a16:creationId xmlns:a16="http://schemas.microsoft.com/office/drawing/2014/main" id="{C137E6FE-1226-A74B-BA1C-6B0D1841DCBD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5234074" y="1169917"/>
            <a:ext cx="15339" cy="4772620"/>
          </a:xfrm>
          <a:prstGeom prst="bentConnector4">
            <a:avLst>
              <a:gd name="adj1" fmla="val 8430775"/>
              <a:gd name="adj2" fmla="val 99950"/>
            </a:avLst>
          </a:prstGeom>
          <a:ln w="12700">
            <a:solidFill>
              <a:schemeClr val="tx1"/>
            </a:solidFill>
            <a:prstDash val="dash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Box 5">
            <a:extLst>
              <a:ext uri="{FF2B5EF4-FFF2-40B4-BE49-F238E27FC236}">
                <a16:creationId xmlns:a16="http://schemas.microsoft.com/office/drawing/2014/main" id="{B895E81A-14C0-BA49-B1D7-18F19ACC2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64" y="49928"/>
            <a:ext cx="6447293" cy="42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13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2800" dirty="0">
                <a:solidFill>
                  <a:srgbClr val="F18700"/>
                </a:solidFill>
                <a:latin typeface="+mj-lt"/>
                <a:cs typeface="Calibri" panose="020F0502020204030204" pitchFamily="34" charset="0"/>
              </a:rPr>
              <a:t>Process Model </a:t>
            </a:r>
            <a:r>
              <a:rPr lang="en-US" altLang="nl-NL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Level</a:t>
            </a:r>
            <a:r>
              <a:rPr lang="en-US" altLang="nl-NL" sz="2800" dirty="0">
                <a:solidFill>
                  <a:srgbClr val="F187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nl-NL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1 Business Processes</a:t>
            </a:r>
            <a:endParaRPr lang="en-US" altLang="nl-NL" sz="14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6" name="Rechthoek 125">
            <a:extLst>
              <a:ext uri="{FF2B5EF4-FFF2-40B4-BE49-F238E27FC236}">
                <a16:creationId xmlns:a16="http://schemas.microsoft.com/office/drawing/2014/main" id="{F7A41901-F914-1946-8745-29D56836F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34" y="954755"/>
            <a:ext cx="2806210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Determine Mission and Vision</a:t>
            </a:r>
          </a:p>
        </p:txBody>
      </p:sp>
      <p:sp>
        <p:nvSpPr>
          <p:cNvPr id="127" name="Rechthoek 126">
            <a:extLst>
              <a:ext uri="{FF2B5EF4-FFF2-40B4-BE49-F238E27FC236}">
                <a16:creationId xmlns:a16="http://schemas.microsoft.com/office/drawing/2014/main" id="{BE94D743-726F-AD43-8D3B-4F8DD5E43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938" y="954763"/>
            <a:ext cx="2806210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Develop Strategy</a:t>
            </a:r>
          </a:p>
        </p:txBody>
      </p:sp>
      <p:sp>
        <p:nvSpPr>
          <p:cNvPr id="128" name="Rechthoek 127">
            <a:extLst>
              <a:ext uri="{FF2B5EF4-FFF2-40B4-BE49-F238E27FC236}">
                <a16:creationId xmlns:a16="http://schemas.microsoft.com/office/drawing/2014/main" id="{321F15F3-553E-FF41-880A-A65A0B330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2081" y="954763"/>
            <a:ext cx="2806210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1000"/>
              </a:lnSpc>
              <a:buClr>
                <a:srgbClr val="000000"/>
              </a:buClr>
              <a:buSzPct val="100000"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Develop Policy</a:t>
            </a:r>
          </a:p>
        </p:txBody>
      </p:sp>
      <p:sp>
        <p:nvSpPr>
          <p:cNvPr id="129" name="Rechthoek 128">
            <a:extLst>
              <a:ext uri="{FF2B5EF4-FFF2-40B4-BE49-F238E27FC236}">
                <a16:creationId xmlns:a16="http://schemas.microsoft.com/office/drawing/2014/main" id="{5C9C7367-56AC-B147-94A8-85CA2171C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222" y="954763"/>
            <a:ext cx="2806210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Implement Changes</a:t>
            </a:r>
          </a:p>
        </p:txBody>
      </p:sp>
      <p:sp>
        <p:nvSpPr>
          <p:cNvPr id="130" name="Rechthoek 130">
            <a:extLst>
              <a:ext uri="{FF2B5EF4-FFF2-40B4-BE49-F238E27FC236}">
                <a16:creationId xmlns:a16="http://schemas.microsoft.com/office/drawing/2014/main" id="{D858741D-58D6-6144-8ABC-DFB8E58C5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076" y="5831203"/>
            <a:ext cx="1736892" cy="35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Real estate and</a:t>
            </a:r>
          </a:p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resource management</a:t>
            </a:r>
          </a:p>
        </p:txBody>
      </p:sp>
      <p:sp>
        <p:nvSpPr>
          <p:cNvPr id="131" name="Rechthoek 131">
            <a:extLst>
              <a:ext uri="{FF2B5EF4-FFF2-40B4-BE49-F238E27FC236}">
                <a16:creationId xmlns:a16="http://schemas.microsoft.com/office/drawing/2014/main" id="{D39F54EA-6443-9B45-B653-EBEEB8EDB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897" y="5898544"/>
            <a:ext cx="1736892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Staff and organization</a:t>
            </a:r>
          </a:p>
        </p:txBody>
      </p:sp>
      <p:sp>
        <p:nvSpPr>
          <p:cNvPr id="132" name="Rechthoek 132">
            <a:extLst>
              <a:ext uri="{FF2B5EF4-FFF2-40B4-BE49-F238E27FC236}">
                <a16:creationId xmlns:a16="http://schemas.microsoft.com/office/drawing/2014/main" id="{1ED1C3A8-CE88-9045-9985-1E9ADF09D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725" y="5831203"/>
            <a:ext cx="1736892" cy="35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Purchasing and</a:t>
            </a:r>
          </a:p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goods logistics</a:t>
            </a:r>
          </a:p>
        </p:txBody>
      </p:sp>
      <p:sp>
        <p:nvSpPr>
          <p:cNvPr id="133" name="Rechthoek 133">
            <a:extLst>
              <a:ext uri="{FF2B5EF4-FFF2-40B4-BE49-F238E27FC236}">
                <a16:creationId xmlns:a16="http://schemas.microsoft.com/office/drawing/2014/main" id="{147FEE3A-3E57-784B-809E-D95971BFB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7540" y="5831203"/>
            <a:ext cx="1736892" cy="35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</a:p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</a:p>
        </p:txBody>
      </p:sp>
      <p:sp>
        <p:nvSpPr>
          <p:cNvPr id="134" name="Rechthoek 134">
            <a:extLst>
              <a:ext uri="{FF2B5EF4-FFF2-40B4-BE49-F238E27FC236}">
                <a16:creationId xmlns:a16="http://schemas.microsoft.com/office/drawing/2014/main" id="{9EE1D511-6C58-BC43-A5F1-EFCA9C8FB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373" y="5922269"/>
            <a:ext cx="1736892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Legal support</a:t>
            </a:r>
          </a:p>
        </p:txBody>
      </p:sp>
      <p:sp>
        <p:nvSpPr>
          <p:cNvPr id="135" name="Rechthoek 135">
            <a:extLst>
              <a:ext uri="{FF2B5EF4-FFF2-40B4-BE49-F238E27FC236}">
                <a16:creationId xmlns:a16="http://schemas.microsoft.com/office/drawing/2014/main" id="{44A7F80C-3A9E-F945-8F5A-10A48CD29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54" y="6260142"/>
            <a:ext cx="1736892" cy="35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Communication </a:t>
            </a:r>
          </a:p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and information</a:t>
            </a:r>
          </a:p>
        </p:txBody>
      </p:sp>
      <p:sp>
        <p:nvSpPr>
          <p:cNvPr id="136" name="Rechthoek 136">
            <a:extLst>
              <a:ext uri="{FF2B5EF4-FFF2-40B4-BE49-F238E27FC236}">
                <a16:creationId xmlns:a16="http://schemas.microsoft.com/office/drawing/2014/main" id="{0C793766-9964-E244-BCD6-7C7704CB0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475" y="6328519"/>
            <a:ext cx="1736892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Medical technology</a:t>
            </a:r>
          </a:p>
        </p:txBody>
      </p:sp>
      <p:sp>
        <p:nvSpPr>
          <p:cNvPr id="137" name="Rechthoek 137">
            <a:extLst>
              <a:ext uri="{FF2B5EF4-FFF2-40B4-BE49-F238E27FC236}">
                <a16:creationId xmlns:a16="http://schemas.microsoft.com/office/drawing/2014/main" id="{C338A462-8D4B-9345-B81B-DA08EB3F3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303" y="6331990"/>
            <a:ext cx="1736892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Hospitality</a:t>
            </a:r>
          </a:p>
        </p:txBody>
      </p:sp>
      <p:sp>
        <p:nvSpPr>
          <p:cNvPr id="138" name="Rechthoek 138">
            <a:extLst>
              <a:ext uri="{FF2B5EF4-FFF2-40B4-BE49-F238E27FC236}">
                <a16:creationId xmlns:a16="http://schemas.microsoft.com/office/drawing/2014/main" id="{A7BBB9E0-139E-9043-B2A6-344A5C1A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443" y="6332545"/>
            <a:ext cx="1736892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Safety and environment</a:t>
            </a:r>
          </a:p>
        </p:txBody>
      </p:sp>
      <p:sp>
        <p:nvSpPr>
          <p:cNvPr id="139" name="Rechthoek 139">
            <a:extLst>
              <a:ext uri="{FF2B5EF4-FFF2-40B4-BE49-F238E27FC236}">
                <a16:creationId xmlns:a16="http://schemas.microsoft.com/office/drawing/2014/main" id="{CDA5F12B-7E2B-9846-AC7F-9A08C39F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939" y="6326270"/>
            <a:ext cx="1736892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Knowledge management</a:t>
            </a:r>
          </a:p>
        </p:txBody>
      </p:sp>
      <p:sp>
        <p:nvSpPr>
          <p:cNvPr id="140" name="Rechthoek 140">
            <a:extLst>
              <a:ext uri="{FF2B5EF4-FFF2-40B4-BE49-F238E27FC236}">
                <a16:creationId xmlns:a16="http://schemas.microsoft.com/office/drawing/2014/main" id="{BE42DDE7-9655-C14F-90E5-E51B8F3CB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9779" y="6320338"/>
            <a:ext cx="1736892" cy="2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latin typeface="Calibri" panose="020F0502020204030204" pitchFamily="34" charset="0"/>
                <a:cs typeface="Calibri" panose="020F0502020204030204" pitchFamily="34" charset="0"/>
              </a:rPr>
              <a:t>ICT</a:t>
            </a:r>
          </a:p>
        </p:txBody>
      </p:sp>
      <p:sp>
        <p:nvSpPr>
          <p:cNvPr id="141" name="Rechthoek 141">
            <a:extLst>
              <a:ext uri="{FF2B5EF4-FFF2-40B4-BE49-F238E27FC236}">
                <a16:creationId xmlns:a16="http://schemas.microsoft.com/office/drawing/2014/main" id="{DA0A23F2-50C7-9A40-A04A-ED6EB818D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34" y="1890965"/>
            <a:ext cx="1694918" cy="22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100" b="1" dirty="0">
                <a:latin typeface="+mn-lt"/>
                <a:cs typeface="Calibri" panose="020F0502020204030204" pitchFamily="34" charset="0"/>
              </a:rPr>
              <a:t>RESEARCH</a:t>
            </a:r>
          </a:p>
        </p:txBody>
      </p:sp>
      <p:sp>
        <p:nvSpPr>
          <p:cNvPr id="142" name="Rechthoek 142">
            <a:extLst>
              <a:ext uri="{FF2B5EF4-FFF2-40B4-BE49-F238E27FC236}">
                <a16:creationId xmlns:a16="http://schemas.microsoft.com/office/drawing/2014/main" id="{4D8DFFE0-5C54-EC4E-B568-86570D514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502" y="1890965"/>
            <a:ext cx="1660939" cy="22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100" b="1" dirty="0">
                <a:latin typeface="+mn-lt"/>
                <a:cs typeface="Calibri" panose="020F0502020204030204" pitchFamily="34" charset="0"/>
              </a:rPr>
              <a:t>TEACHING</a:t>
            </a:r>
          </a:p>
        </p:txBody>
      </p:sp>
      <p:sp>
        <p:nvSpPr>
          <p:cNvPr id="143" name="Rechthoek 143">
            <a:extLst>
              <a:ext uri="{FF2B5EF4-FFF2-40B4-BE49-F238E27FC236}">
                <a16:creationId xmlns:a16="http://schemas.microsoft.com/office/drawing/2014/main" id="{5BAE4EB9-6330-3B46-8386-46CA59C27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8371" y="1890965"/>
            <a:ext cx="2130641" cy="2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latin typeface="+mn-lt"/>
                <a:cs typeface="Calibri" panose="020F0502020204030204" pitchFamily="34" charset="0"/>
              </a:rPr>
              <a:t> Deliver Healthcare</a:t>
            </a:r>
          </a:p>
        </p:txBody>
      </p:sp>
      <p:sp>
        <p:nvSpPr>
          <p:cNvPr id="144" name="Rechthoek 144">
            <a:extLst>
              <a:ext uri="{FF2B5EF4-FFF2-40B4-BE49-F238E27FC236}">
                <a16:creationId xmlns:a16="http://schemas.microsoft.com/office/drawing/2014/main" id="{D0D10501-A487-7C4F-AFB4-BE62BF48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111" y="2313321"/>
            <a:ext cx="3487182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ts val="13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100" b="1" dirty="0">
                <a:latin typeface="+mn-lt"/>
                <a:cs typeface="Calibri" panose="020F0502020204030204" pitchFamily="34" charset="0"/>
              </a:rPr>
              <a:t>Diagnostic therapeutic cycle</a:t>
            </a:r>
          </a:p>
        </p:txBody>
      </p:sp>
      <p:sp>
        <p:nvSpPr>
          <p:cNvPr id="145" name="Rechthoek 145">
            <a:extLst>
              <a:ext uri="{FF2B5EF4-FFF2-40B4-BE49-F238E27FC236}">
                <a16:creationId xmlns:a16="http://schemas.microsoft.com/office/drawing/2014/main" id="{BDD4C072-2B57-7141-9A0D-B0806D088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985" y="3685921"/>
            <a:ext cx="1290092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3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1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Determine</a:t>
            </a:r>
          </a:p>
          <a:p>
            <a:pPr algn="ctr" eaLnBrk="1">
              <a:lnSpc>
                <a:spcPts val="13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1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Care Needs</a:t>
            </a:r>
          </a:p>
        </p:txBody>
      </p:sp>
      <p:sp>
        <p:nvSpPr>
          <p:cNvPr id="146" name="Rechthoek 146">
            <a:extLst>
              <a:ext uri="{FF2B5EF4-FFF2-40B4-BE49-F238E27FC236}">
                <a16:creationId xmlns:a16="http://schemas.microsoft.com/office/drawing/2014/main" id="{072C645A-3A4E-1D46-85B0-27BA85395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385" y="3783372"/>
            <a:ext cx="1261370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3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1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Diagnose</a:t>
            </a:r>
          </a:p>
        </p:txBody>
      </p:sp>
      <p:sp>
        <p:nvSpPr>
          <p:cNvPr id="147" name="Rechthoek 147">
            <a:extLst>
              <a:ext uri="{FF2B5EF4-FFF2-40B4-BE49-F238E27FC236}">
                <a16:creationId xmlns:a16="http://schemas.microsoft.com/office/drawing/2014/main" id="{16D37118-A6C7-7D4C-B4B1-96D7DB879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695" y="3648088"/>
            <a:ext cx="1163236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3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1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Establish</a:t>
            </a:r>
          </a:p>
          <a:p>
            <a:pPr algn="ctr" eaLnBrk="1">
              <a:lnSpc>
                <a:spcPts val="13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1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Treatment</a:t>
            </a:r>
          </a:p>
          <a:p>
            <a:pPr algn="ctr" eaLnBrk="1">
              <a:lnSpc>
                <a:spcPts val="13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1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Plan</a:t>
            </a:r>
          </a:p>
        </p:txBody>
      </p:sp>
      <p:sp>
        <p:nvSpPr>
          <p:cNvPr id="148" name="Rechthoek 148">
            <a:extLst>
              <a:ext uri="{FF2B5EF4-FFF2-40B4-BE49-F238E27FC236}">
                <a16:creationId xmlns:a16="http://schemas.microsoft.com/office/drawing/2014/main" id="{4B58EA6D-E446-8946-AC57-7E5C71840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746" y="3761606"/>
            <a:ext cx="1267463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13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1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Treatment</a:t>
            </a:r>
          </a:p>
        </p:txBody>
      </p:sp>
      <p:sp>
        <p:nvSpPr>
          <p:cNvPr id="149" name="Rechthoek 149">
            <a:extLst>
              <a:ext uri="{FF2B5EF4-FFF2-40B4-BE49-F238E27FC236}">
                <a16:creationId xmlns:a16="http://schemas.microsoft.com/office/drawing/2014/main" id="{4858CD59-8E20-8842-9D08-1A28B76BD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663" y="3771833"/>
            <a:ext cx="1291558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13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1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Transfer</a:t>
            </a:r>
          </a:p>
        </p:txBody>
      </p:sp>
      <p:sp>
        <p:nvSpPr>
          <p:cNvPr id="150" name="Rechthoek 150">
            <a:extLst>
              <a:ext uri="{FF2B5EF4-FFF2-40B4-BE49-F238E27FC236}">
                <a16:creationId xmlns:a16="http://schemas.microsoft.com/office/drawing/2014/main" id="{C5A83BE4-6413-944C-818B-A33D69C65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976" y="2590760"/>
            <a:ext cx="1163236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3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1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Give </a:t>
            </a:r>
          </a:p>
          <a:p>
            <a:pPr algn="ctr" eaLnBrk="1">
              <a:lnSpc>
                <a:spcPts val="13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1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Advice</a:t>
            </a:r>
          </a:p>
        </p:txBody>
      </p:sp>
      <p:sp>
        <p:nvSpPr>
          <p:cNvPr id="151" name="Rechthoek 151">
            <a:extLst>
              <a:ext uri="{FF2B5EF4-FFF2-40B4-BE49-F238E27FC236}">
                <a16:creationId xmlns:a16="http://schemas.microsoft.com/office/drawing/2014/main" id="{3CDC71F2-0705-C942-AB93-9ED827DD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72" y="4765497"/>
            <a:ext cx="4195788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3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1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Conduct Additional Diagnostic Testing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8440D7B-B28A-A061-E5BC-F40CE97CA8EC}"/>
              </a:ext>
            </a:extLst>
          </p:cNvPr>
          <p:cNvSpPr txBox="1"/>
          <p:nvPr/>
        </p:nvSpPr>
        <p:spPr>
          <a:xfrm>
            <a:off x="12327038" y="32061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>
              <a:solidFill>
                <a:srgbClr val="3C3A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0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59;p2">
            <a:extLst>
              <a:ext uri="{FF2B5EF4-FFF2-40B4-BE49-F238E27FC236}">
                <a16:creationId xmlns:a16="http://schemas.microsoft.com/office/drawing/2014/main" id="{C85BD2DD-84F2-0DEF-650B-D6AFD0D2437C}"/>
              </a:ext>
            </a:extLst>
          </p:cNvPr>
          <p:cNvSpPr/>
          <p:nvPr/>
        </p:nvSpPr>
        <p:spPr>
          <a:xfrm>
            <a:off x="0" y="504825"/>
            <a:ext cx="12190413" cy="5747442"/>
          </a:xfrm>
          <a:custGeom>
            <a:avLst/>
            <a:gdLst/>
            <a:ahLst/>
            <a:cxnLst/>
            <a:rect l="l" t="t" r="r" b="b"/>
            <a:pathLst>
              <a:path w="22081" h="16241" extrusionOk="0">
                <a:moveTo>
                  <a:pt x="11040" y="16240"/>
                </a:moveTo>
                <a:lnTo>
                  <a:pt x="0" y="16240"/>
                </a:lnTo>
                <a:lnTo>
                  <a:pt x="0" y="0"/>
                </a:lnTo>
                <a:lnTo>
                  <a:pt x="22080" y="0"/>
                </a:lnTo>
                <a:lnTo>
                  <a:pt x="22080" y="16240"/>
                </a:lnTo>
                <a:lnTo>
                  <a:pt x="11040" y="16240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102" name="Freeform 2">
            <a:extLst>
              <a:ext uri="{FF2B5EF4-FFF2-40B4-BE49-F238E27FC236}">
                <a16:creationId xmlns:a16="http://schemas.microsoft.com/office/drawing/2014/main" id="{3B755A70-F41A-E647-9B6C-6F6D9959B4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3200" y="337250"/>
            <a:ext cx="11575952" cy="5988237"/>
          </a:xfrm>
          <a:custGeom>
            <a:avLst/>
            <a:gdLst>
              <a:gd name="T0" fmla="*/ 2147483646 w 22081"/>
              <a:gd name="T1" fmla="*/ 2147483646 h 16241"/>
              <a:gd name="T2" fmla="*/ 0 w 22081"/>
              <a:gd name="T3" fmla="*/ 2147483646 h 16241"/>
              <a:gd name="T4" fmla="*/ 0 w 22081"/>
              <a:gd name="T5" fmla="*/ 0 h 16241"/>
              <a:gd name="T6" fmla="*/ 2147483646 w 22081"/>
              <a:gd name="T7" fmla="*/ 0 h 16241"/>
              <a:gd name="T8" fmla="*/ 2147483646 w 22081"/>
              <a:gd name="T9" fmla="*/ 2147483646 h 16241"/>
              <a:gd name="T10" fmla="*/ 2147483646 w 22081"/>
              <a:gd name="T11" fmla="*/ 2147483646 h 162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081" h="16241">
                <a:moveTo>
                  <a:pt x="11040" y="16240"/>
                </a:moveTo>
                <a:lnTo>
                  <a:pt x="0" y="16240"/>
                </a:lnTo>
                <a:lnTo>
                  <a:pt x="0" y="0"/>
                </a:lnTo>
                <a:lnTo>
                  <a:pt x="22080" y="0"/>
                </a:lnTo>
                <a:lnTo>
                  <a:pt x="22080" y="16240"/>
                </a:lnTo>
                <a:lnTo>
                  <a:pt x="11040" y="16240"/>
                </a:lnTo>
              </a:path>
            </a:pathLst>
          </a:custGeom>
          <a:noFill/>
          <a:ln>
            <a:noFill/>
          </a:ln>
          <a:effectLst/>
        </p:spPr>
        <p:txBody>
          <a:bodyPr wrap="none" anchor="ctr"/>
          <a:lstStyle/>
          <a:p>
            <a:endParaRPr lang="en-US" sz="900" b="1" dirty="0"/>
          </a:p>
        </p:txBody>
      </p:sp>
      <p:sp>
        <p:nvSpPr>
          <p:cNvPr id="103" name="Freeform 4">
            <a:extLst>
              <a:ext uri="{FF2B5EF4-FFF2-40B4-BE49-F238E27FC236}">
                <a16:creationId xmlns:a16="http://schemas.microsoft.com/office/drawing/2014/main" id="{E3D8168E-0E6C-8149-992C-AEAE39678F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912" y="773554"/>
            <a:ext cx="1009902" cy="368317"/>
          </a:xfrm>
          <a:custGeom>
            <a:avLst/>
            <a:gdLst>
              <a:gd name="T0" fmla="*/ 2147483646 w 1844"/>
              <a:gd name="T1" fmla="*/ 2147483646 h 1051"/>
              <a:gd name="T2" fmla="*/ 0 w 1844"/>
              <a:gd name="T3" fmla="*/ 2147483646 h 1051"/>
              <a:gd name="T4" fmla="*/ 0 w 1844"/>
              <a:gd name="T5" fmla="*/ 0 h 1051"/>
              <a:gd name="T6" fmla="*/ 2147483646 w 1844"/>
              <a:gd name="T7" fmla="*/ 0 h 1051"/>
              <a:gd name="T8" fmla="*/ 2147483646 w 1844"/>
              <a:gd name="T9" fmla="*/ 2147483646 h 1051"/>
              <a:gd name="T10" fmla="*/ 2147483646 w 1844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1051">
                <a:moveTo>
                  <a:pt x="921" y="1050"/>
                </a:moveTo>
                <a:lnTo>
                  <a:pt x="0" y="1050"/>
                </a:lnTo>
                <a:lnTo>
                  <a:pt x="0" y="0"/>
                </a:lnTo>
                <a:lnTo>
                  <a:pt x="1843" y="0"/>
                </a:lnTo>
                <a:lnTo>
                  <a:pt x="1843" y="1050"/>
                </a:lnTo>
                <a:lnTo>
                  <a:pt x="921" y="105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4" name="Freeform 7">
            <a:extLst>
              <a:ext uri="{FF2B5EF4-FFF2-40B4-BE49-F238E27FC236}">
                <a16:creationId xmlns:a16="http://schemas.microsoft.com/office/drawing/2014/main" id="{25BAB1BC-4492-2A40-B54A-6863BC011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2425" y="773554"/>
            <a:ext cx="1534812" cy="368317"/>
          </a:xfrm>
          <a:custGeom>
            <a:avLst/>
            <a:gdLst>
              <a:gd name="T0" fmla="*/ 2147483646 w 2803"/>
              <a:gd name="T1" fmla="*/ 2147483646 h 1051"/>
              <a:gd name="T2" fmla="*/ 0 w 2803"/>
              <a:gd name="T3" fmla="*/ 2147483646 h 1051"/>
              <a:gd name="T4" fmla="*/ 0 w 2803"/>
              <a:gd name="T5" fmla="*/ 0 h 1051"/>
              <a:gd name="T6" fmla="*/ 2147483646 w 2803"/>
              <a:gd name="T7" fmla="*/ 0 h 1051"/>
              <a:gd name="T8" fmla="*/ 2147483646 w 2803"/>
              <a:gd name="T9" fmla="*/ 2147483646 h 1051"/>
              <a:gd name="T10" fmla="*/ 2147483646 w 2803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03" h="1051">
                <a:moveTo>
                  <a:pt x="1401" y="1050"/>
                </a:moveTo>
                <a:lnTo>
                  <a:pt x="0" y="1050"/>
                </a:lnTo>
                <a:lnTo>
                  <a:pt x="0" y="0"/>
                </a:lnTo>
                <a:lnTo>
                  <a:pt x="2802" y="0"/>
                </a:lnTo>
                <a:lnTo>
                  <a:pt x="2802" y="1050"/>
                </a:lnTo>
                <a:lnTo>
                  <a:pt x="1401" y="105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5" name="Freeform 10">
            <a:extLst>
              <a:ext uri="{FF2B5EF4-FFF2-40B4-BE49-F238E27FC236}">
                <a16:creationId xmlns:a16="http://schemas.microsoft.com/office/drawing/2014/main" id="{F1D7308F-8E0C-6C45-BEDC-3248CB2CBE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96885" y="773554"/>
            <a:ext cx="1393107" cy="368317"/>
          </a:xfrm>
          <a:custGeom>
            <a:avLst/>
            <a:gdLst>
              <a:gd name="T0" fmla="*/ 2147483646 w 2543"/>
              <a:gd name="T1" fmla="*/ 2147483646 h 1051"/>
              <a:gd name="T2" fmla="*/ 0 w 2543"/>
              <a:gd name="T3" fmla="*/ 2147483646 h 1051"/>
              <a:gd name="T4" fmla="*/ 0 w 2543"/>
              <a:gd name="T5" fmla="*/ 0 h 1051"/>
              <a:gd name="T6" fmla="*/ 2147483646 w 2543"/>
              <a:gd name="T7" fmla="*/ 0 h 1051"/>
              <a:gd name="T8" fmla="*/ 2147483646 w 2543"/>
              <a:gd name="T9" fmla="*/ 2147483646 h 1051"/>
              <a:gd name="T10" fmla="*/ 2147483646 w 2543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43" h="1051">
                <a:moveTo>
                  <a:pt x="2170" y="1050"/>
                </a:moveTo>
                <a:lnTo>
                  <a:pt x="0" y="1050"/>
                </a:lnTo>
                <a:lnTo>
                  <a:pt x="0" y="0"/>
                </a:lnTo>
                <a:lnTo>
                  <a:pt x="2170" y="0"/>
                </a:lnTo>
                <a:lnTo>
                  <a:pt x="2542" y="525"/>
                </a:lnTo>
                <a:lnTo>
                  <a:pt x="2170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6" name="Freeform 13">
            <a:extLst>
              <a:ext uri="{FF2B5EF4-FFF2-40B4-BE49-F238E27FC236}">
                <a16:creationId xmlns:a16="http://schemas.microsoft.com/office/drawing/2014/main" id="{AB6AF084-AA29-2342-8FC8-0A0F3AC3CB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6248" y="773554"/>
            <a:ext cx="1494895" cy="368317"/>
          </a:xfrm>
          <a:custGeom>
            <a:avLst/>
            <a:gdLst>
              <a:gd name="T0" fmla="*/ 2147483646 w 2730"/>
              <a:gd name="T1" fmla="*/ 2147483646 h 1051"/>
              <a:gd name="T2" fmla="*/ 0 w 2730"/>
              <a:gd name="T3" fmla="*/ 2147483646 h 1051"/>
              <a:gd name="T4" fmla="*/ 2147483646 w 2730"/>
              <a:gd name="T5" fmla="*/ 2147483646 h 1051"/>
              <a:gd name="T6" fmla="*/ 0 w 2730"/>
              <a:gd name="T7" fmla="*/ 0 h 1051"/>
              <a:gd name="T8" fmla="*/ 2147483646 w 2730"/>
              <a:gd name="T9" fmla="*/ 0 h 1051"/>
              <a:gd name="T10" fmla="*/ 2147483646 w 2730"/>
              <a:gd name="T11" fmla="*/ 2147483646 h 1051"/>
              <a:gd name="T12" fmla="*/ 2147483646 w 2730"/>
              <a:gd name="T13" fmla="*/ 2147483646 h 10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30" h="1051">
                <a:moveTo>
                  <a:pt x="2357" y="1050"/>
                </a:moveTo>
                <a:lnTo>
                  <a:pt x="0" y="1050"/>
                </a:lnTo>
                <a:lnTo>
                  <a:pt x="381" y="525"/>
                </a:lnTo>
                <a:lnTo>
                  <a:pt x="0" y="0"/>
                </a:lnTo>
                <a:lnTo>
                  <a:pt x="2357" y="0"/>
                </a:lnTo>
                <a:lnTo>
                  <a:pt x="2729" y="525"/>
                </a:lnTo>
                <a:lnTo>
                  <a:pt x="2357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7" name="Freeform 16">
            <a:extLst>
              <a:ext uri="{FF2B5EF4-FFF2-40B4-BE49-F238E27FC236}">
                <a16:creationId xmlns:a16="http://schemas.microsoft.com/office/drawing/2014/main" id="{356A5AEB-64F0-544B-BF8E-86857EE85D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9375" y="773554"/>
            <a:ext cx="1494895" cy="368317"/>
          </a:xfrm>
          <a:custGeom>
            <a:avLst/>
            <a:gdLst>
              <a:gd name="T0" fmla="*/ 2147483646 w 2730"/>
              <a:gd name="T1" fmla="*/ 2147483646 h 1051"/>
              <a:gd name="T2" fmla="*/ 0 w 2730"/>
              <a:gd name="T3" fmla="*/ 2147483646 h 1051"/>
              <a:gd name="T4" fmla="*/ 2147483646 w 2730"/>
              <a:gd name="T5" fmla="*/ 2147483646 h 1051"/>
              <a:gd name="T6" fmla="*/ 0 w 2730"/>
              <a:gd name="T7" fmla="*/ 0 h 1051"/>
              <a:gd name="T8" fmla="*/ 2147483646 w 2730"/>
              <a:gd name="T9" fmla="*/ 0 h 1051"/>
              <a:gd name="T10" fmla="*/ 2147483646 w 2730"/>
              <a:gd name="T11" fmla="*/ 2147483646 h 1051"/>
              <a:gd name="T12" fmla="*/ 2147483646 w 2730"/>
              <a:gd name="T13" fmla="*/ 2147483646 h 10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30" h="1051">
                <a:moveTo>
                  <a:pt x="2357" y="1050"/>
                </a:moveTo>
                <a:lnTo>
                  <a:pt x="0" y="1050"/>
                </a:lnTo>
                <a:lnTo>
                  <a:pt x="381" y="525"/>
                </a:lnTo>
                <a:lnTo>
                  <a:pt x="0" y="0"/>
                </a:lnTo>
                <a:lnTo>
                  <a:pt x="2357" y="0"/>
                </a:lnTo>
                <a:lnTo>
                  <a:pt x="2729" y="525"/>
                </a:lnTo>
                <a:lnTo>
                  <a:pt x="2357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8" name="Freeform 19">
            <a:extLst>
              <a:ext uri="{FF2B5EF4-FFF2-40B4-BE49-F238E27FC236}">
                <a16:creationId xmlns:a16="http://schemas.microsoft.com/office/drawing/2014/main" id="{04A8A749-0E93-7540-A1D0-85757C66EC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9375" y="1728877"/>
            <a:ext cx="1494895" cy="368317"/>
          </a:xfrm>
          <a:custGeom>
            <a:avLst/>
            <a:gdLst>
              <a:gd name="T0" fmla="*/ 2147483646 w 2730"/>
              <a:gd name="T1" fmla="*/ 2147483646 h 1051"/>
              <a:gd name="T2" fmla="*/ 0 w 2730"/>
              <a:gd name="T3" fmla="*/ 2147483646 h 1051"/>
              <a:gd name="T4" fmla="*/ 2147483646 w 2730"/>
              <a:gd name="T5" fmla="*/ 2147483646 h 1051"/>
              <a:gd name="T6" fmla="*/ 0 w 2730"/>
              <a:gd name="T7" fmla="*/ 0 h 1051"/>
              <a:gd name="T8" fmla="*/ 2147483646 w 2730"/>
              <a:gd name="T9" fmla="*/ 0 h 1051"/>
              <a:gd name="T10" fmla="*/ 2147483646 w 2730"/>
              <a:gd name="T11" fmla="*/ 2147483646 h 1051"/>
              <a:gd name="T12" fmla="*/ 2147483646 w 2730"/>
              <a:gd name="T13" fmla="*/ 2147483646 h 10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30" h="1051">
                <a:moveTo>
                  <a:pt x="2357" y="1050"/>
                </a:moveTo>
                <a:lnTo>
                  <a:pt x="0" y="1050"/>
                </a:lnTo>
                <a:lnTo>
                  <a:pt x="381" y="525"/>
                </a:lnTo>
                <a:lnTo>
                  <a:pt x="0" y="0"/>
                </a:lnTo>
                <a:lnTo>
                  <a:pt x="2357" y="0"/>
                </a:lnTo>
                <a:lnTo>
                  <a:pt x="2729" y="525"/>
                </a:lnTo>
                <a:lnTo>
                  <a:pt x="2357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9" name="Freeform 22">
            <a:extLst>
              <a:ext uri="{FF2B5EF4-FFF2-40B4-BE49-F238E27FC236}">
                <a16:creationId xmlns:a16="http://schemas.microsoft.com/office/drawing/2014/main" id="{558C0E32-BF34-264E-9F27-327F737550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2503" y="1728877"/>
            <a:ext cx="1494895" cy="368317"/>
          </a:xfrm>
          <a:custGeom>
            <a:avLst/>
            <a:gdLst>
              <a:gd name="T0" fmla="*/ 2147483646 w 2730"/>
              <a:gd name="T1" fmla="*/ 2147483646 h 1051"/>
              <a:gd name="T2" fmla="*/ 0 w 2730"/>
              <a:gd name="T3" fmla="*/ 2147483646 h 1051"/>
              <a:gd name="T4" fmla="*/ 2147483646 w 2730"/>
              <a:gd name="T5" fmla="*/ 2147483646 h 1051"/>
              <a:gd name="T6" fmla="*/ 0 w 2730"/>
              <a:gd name="T7" fmla="*/ 0 h 1051"/>
              <a:gd name="T8" fmla="*/ 2147483646 w 2730"/>
              <a:gd name="T9" fmla="*/ 0 h 1051"/>
              <a:gd name="T10" fmla="*/ 2147483646 w 2730"/>
              <a:gd name="T11" fmla="*/ 2147483646 h 1051"/>
              <a:gd name="T12" fmla="*/ 2147483646 w 2730"/>
              <a:gd name="T13" fmla="*/ 2147483646 h 10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30" h="1051">
                <a:moveTo>
                  <a:pt x="2356" y="1050"/>
                </a:moveTo>
                <a:lnTo>
                  <a:pt x="0" y="1050"/>
                </a:lnTo>
                <a:lnTo>
                  <a:pt x="381" y="525"/>
                </a:lnTo>
                <a:lnTo>
                  <a:pt x="0" y="0"/>
                </a:lnTo>
                <a:lnTo>
                  <a:pt x="2356" y="0"/>
                </a:lnTo>
                <a:lnTo>
                  <a:pt x="2729" y="525"/>
                </a:lnTo>
                <a:lnTo>
                  <a:pt x="2356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0" name="Freeform 25">
            <a:extLst>
              <a:ext uri="{FF2B5EF4-FFF2-40B4-BE49-F238E27FC236}">
                <a16:creationId xmlns:a16="http://schemas.microsoft.com/office/drawing/2014/main" id="{A245A686-B4A4-0F4B-AD84-5CFA1BB1DC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13634" y="1728877"/>
            <a:ext cx="1494895" cy="368317"/>
          </a:xfrm>
          <a:custGeom>
            <a:avLst/>
            <a:gdLst>
              <a:gd name="T0" fmla="*/ 2147483646 w 2730"/>
              <a:gd name="T1" fmla="*/ 2147483646 h 1051"/>
              <a:gd name="T2" fmla="*/ 0 w 2730"/>
              <a:gd name="T3" fmla="*/ 2147483646 h 1051"/>
              <a:gd name="T4" fmla="*/ 2147483646 w 2730"/>
              <a:gd name="T5" fmla="*/ 2147483646 h 1051"/>
              <a:gd name="T6" fmla="*/ 0 w 2730"/>
              <a:gd name="T7" fmla="*/ 0 h 1051"/>
              <a:gd name="T8" fmla="*/ 2147483646 w 2730"/>
              <a:gd name="T9" fmla="*/ 0 h 1051"/>
              <a:gd name="T10" fmla="*/ 2147483646 w 2730"/>
              <a:gd name="T11" fmla="*/ 2147483646 h 1051"/>
              <a:gd name="T12" fmla="*/ 2147483646 w 2730"/>
              <a:gd name="T13" fmla="*/ 2147483646 h 10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30" h="1051">
                <a:moveTo>
                  <a:pt x="2356" y="1050"/>
                </a:moveTo>
                <a:lnTo>
                  <a:pt x="0" y="1050"/>
                </a:lnTo>
                <a:lnTo>
                  <a:pt x="381" y="525"/>
                </a:lnTo>
                <a:lnTo>
                  <a:pt x="0" y="0"/>
                </a:lnTo>
                <a:lnTo>
                  <a:pt x="2356" y="0"/>
                </a:lnTo>
                <a:lnTo>
                  <a:pt x="2729" y="525"/>
                </a:lnTo>
                <a:lnTo>
                  <a:pt x="2356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1" name="Freeform 28">
            <a:extLst>
              <a:ext uri="{FF2B5EF4-FFF2-40B4-BE49-F238E27FC236}">
                <a16:creationId xmlns:a16="http://schemas.microsoft.com/office/drawing/2014/main" id="{E790EAD5-EF12-1849-B205-6FD852CDF0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88778" y="1728877"/>
            <a:ext cx="1494895" cy="368317"/>
          </a:xfrm>
          <a:custGeom>
            <a:avLst/>
            <a:gdLst>
              <a:gd name="T0" fmla="*/ 2147483646 w 2730"/>
              <a:gd name="T1" fmla="*/ 2147483646 h 1051"/>
              <a:gd name="T2" fmla="*/ 0 w 2730"/>
              <a:gd name="T3" fmla="*/ 2147483646 h 1051"/>
              <a:gd name="T4" fmla="*/ 2147483646 w 2730"/>
              <a:gd name="T5" fmla="*/ 2147483646 h 1051"/>
              <a:gd name="T6" fmla="*/ 0 w 2730"/>
              <a:gd name="T7" fmla="*/ 0 h 1051"/>
              <a:gd name="T8" fmla="*/ 2147483646 w 2730"/>
              <a:gd name="T9" fmla="*/ 0 h 1051"/>
              <a:gd name="T10" fmla="*/ 2147483646 w 2730"/>
              <a:gd name="T11" fmla="*/ 2147483646 h 1051"/>
              <a:gd name="T12" fmla="*/ 2147483646 w 2730"/>
              <a:gd name="T13" fmla="*/ 2147483646 h 10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30" h="1051">
                <a:moveTo>
                  <a:pt x="2356" y="1050"/>
                </a:moveTo>
                <a:lnTo>
                  <a:pt x="0" y="1050"/>
                </a:lnTo>
                <a:lnTo>
                  <a:pt x="381" y="525"/>
                </a:lnTo>
                <a:lnTo>
                  <a:pt x="0" y="0"/>
                </a:lnTo>
                <a:lnTo>
                  <a:pt x="2356" y="0"/>
                </a:lnTo>
                <a:lnTo>
                  <a:pt x="2729" y="525"/>
                </a:lnTo>
                <a:lnTo>
                  <a:pt x="2356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2" name="Freeform 31">
            <a:extLst>
              <a:ext uri="{FF2B5EF4-FFF2-40B4-BE49-F238E27FC236}">
                <a16:creationId xmlns:a16="http://schemas.microsoft.com/office/drawing/2014/main" id="{62E1029B-27F0-9F4D-ADE3-167F754CB4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13634" y="1253134"/>
            <a:ext cx="1494895" cy="369596"/>
          </a:xfrm>
          <a:custGeom>
            <a:avLst/>
            <a:gdLst>
              <a:gd name="T0" fmla="*/ 2147483646 w 2730"/>
              <a:gd name="T1" fmla="*/ 2147483646 h 1054"/>
              <a:gd name="T2" fmla="*/ 0 w 2730"/>
              <a:gd name="T3" fmla="*/ 2147483646 h 1054"/>
              <a:gd name="T4" fmla="*/ 2147483646 w 2730"/>
              <a:gd name="T5" fmla="*/ 2147483646 h 1054"/>
              <a:gd name="T6" fmla="*/ 0 w 2730"/>
              <a:gd name="T7" fmla="*/ 0 h 1054"/>
              <a:gd name="T8" fmla="*/ 2147483646 w 2730"/>
              <a:gd name="T9" fmla="*/ 0 h 1054"/>
              <a:gd name="T10" fmla="*/ 2147483646 w 2730"/>
              <a:gd name="T11" fmla="*/ 2147483646 h 1054"/>
              <a:gd name="T12" fmla="*/ 2147483646 w 2730"/>
              <a:gd name="T13" fmla="*/ 2147483646 h 10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30" h="1054">
                <a:moveTo>
                  <a:pt x="2356" y="1053"/>
                </a:moveTo>
                <a:lnTo>
                  <a:pt x="0" y="1053"/>
                </a:lnTo>
                <a:lnTo>
                  <a:pt x="381" y="525"/>
                </a:lnTo>
                <a:lnTo>
                  <a:pt x="0" y="0"/>
                </a:lnTo>
                <a:lnTo>
                  <a:pt x="2356" y="0"/>
                </a:lnTo>
                <a:lnTo>
                  <a:pt x="2729" y="525"/>
                </a:lnTo>
                <a:lnTo>
                  <a:pt x="2356" y="1053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3" name="Freeform 34">
            <a:extLst>
              <a:ext uri="{FF2B5EF4-FFF2-40B4-BE49-F238E27FC236}">
                <a16:creationId xmlns:a16="http://schemas.microsoft.com/office/drawing/2014/main" id="{444FF48F-9C2E-6842-AF45-45E6CACD5A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2503" y="1253134"/>
            <a:ext cx="1494895" cy="369596"/>
          </a:xfrm>
          <a:custGeom>
            <a:avLst/>
            <a:gdLst>
              <a:gd name="T0" fmla="*/ 2147483646 w 2730"/>
              <a:gd name="T1" fmla="*/ 2147483646 h 1054"/>
              <a:gd name="T2" fmla="*/ 0 w 2730"/>
              <a:gd name="T3" fmla="*/ 2147483646 h 1054"/>
              <a:gd name="T4" fmla="*/ 2147483646 w 2730"/>
              <a:gd name="T5" fmla="*/ 2147483646 h 1054"/>
              <a:gd name="T6" fmla="*/ 0 w 2730"/>
              <a:gd name="T7" fmla="*/ 0 h 1054"/>
              <a:gd name="T8" fmla="*/ 2147483646 w 2730"/>
              <a:gd name="T9" fmla="*/ 0 h 1054"/>
              <a:gd name="T10" fmla="*/ 2147483646 w 2730"/>
              <a:gd name="T11" fmla="*/ 2147483646 h 1054"/>
              <a:gd name="T12" fmla="*/ 2147483646 w 2730"/>
              <a:gd name="T13" fmla="*/ 2147483646 h 10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30" h="1054">
                <a:moveTo>
                  <a:pt x="2356" y="1053"/>
                </a:moveTo>
                <a:lnTo>
                  <a:pt x="0" y="1053"/>
                </a:lnTo>
                <a:lnTo>
                  <a:pt x="381" y="525"/>
                </a:lnTo>
                <a:lnTo>
                  <a:pt x="0" y="0"/>
                </a:lnTo>
                <a:lnTo>
                  <a:pt x="2356" y="0"/>
                </a:lnTo>
                <a:lnTo>
                  <a:pt x="2729" y="525"/>
                </a:lnTo>
                <a:lnTo>
                  <a:pt x="2356" y="1053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4" name="Freeform 37">
            <a:extLst>
              <a:ext uri="{FF2B5EF4-FFF2-40B4-BE49-F238E27FC236}">
                <a16:creationId xmlns:a16="http://schemas.microsoft.com/office/drawing/2014/main" id="{D6FD7058-2E02-7B4F-B9B7-18EE56CEF3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9375" y="1250576"/>
            <a:ext cx="1494895" cy="368317"/>
          </a:xfrm>
          <a:custGeom>
            <a:avLst/>
            <a:gdLst>
              <a:gd name="T0" fmla="*/ 2147483646 w 2730"/>
              <a:gd name="T1" fmla="*/ 2147483646 h 1051"/>
              <a:gd name="T2" fmla="*/ 0 w 2730"/>
              <a:gd name="T3" fmla="*/ 2147483646 h 1051"/>
              <a:gd name="T4" fmla="*/ 2147483646 w 2730"/>
              <a:gd name="T5" fmla="*/ 2147483646 h 1051"/>
              <a:gd name="T6" fmla="*/ 0 w 2730"/>
              <a:gd name="T7" fmla="*/ 0 h 1051"/>
              <a:gd name="T8" fmla="*/ 2147483646 w 2730"/>
              <a:gd name="T9" fmla="*/ 0 h 1051"/>
              <a:gd name="T10" fmla="*/ 2147483646 w 2730"/>
              <a:gd name="T11" fmla="*/ 2147483646 h 1051"/>
              <a:gd name="T12" fmla="*/ 2147483646 w 2730"/>
              <a:gd name="T13" fmla="*/ 2147483646 h 10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30" h="1051">
                <a:moveTo>
                  <a:pt x="2357" y="1050"/>
                </a:moveTo>
                <a:lnTo>
                  <a:pt x="0" y="1050"/>
                </a:lnTo>
                <a:lnTo>
                  <a:pt x="381" y="525"/>
                </a:lnTo>
                <a:lnTo>
                  <a:pt x="0" y="0"/>
                </a:lnTo>
                <a:lnTo>
                  <a:pt x="2357" y="0"/>
                </a:lnTo>
                <a:lnTo>
                  <a:pt x="2729" y="525"/>
                </a:lnTo>
                <a:lnTo>
                  <a:pt x="2357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5" name="Freeform 41">
            <a:extLst>
              <a:ext uri="{FF2B5EF4-FFF2-40B4-BE49-F238E27FC236}">
                <a16:creationId xmlns:a16="http://schemas.microsoft.com/office/drawing/2014/main" id="{B512DC9A-86F2-7F4F-A85D-687CCF5EE9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9375" y="2704221"/>
            <a:ext cx="1494895" cy="368317"/>
          </a:xfrm>
          <a:custGeom>
            <a:avLst/>
            <a:gdLst>
              <a:gd name="T0" fmla="*/ 2147483646 w 2730"/>
              <a:gd name="T1" fmla="*/ 2147483646 h 1051"/>
              <a:gd name="T2" fmla="*/ 0 w 2730"/>
              <a:gd name="T3" fmla="*/ 2147483646 h 1051"/>
              <a:gd name="T4" fmla="*/ 2147483646 w 2730"/>
              <a:gd name="T5" fmla="*/ 2147483646 h 1051"/>
              <a:gd name="T6" fmla="*/ 0 w 2730"/>
              <a:gd name="T7" fmla="*/ 0 h 1051"/>
              <a:gd name="T8" fmla="*/ 2147483646 w 2730"/>
              <a:gd name="T9" fmla="*/ 0 h 1051"/>
              <a:gd name="T10" fmla="*/ 2147483646 w 2730"/>
              <a:gd name="T11" fmla="*/ 2147483646 h 1051"/>
              <a:gd name="T12" fmla="*/ 2147483646 w 2730"/>
              <a:gd name="T13" fmla="*/ 2147483646 h 10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30" h="1051">
                <a:moveTo>
                  <a:pt x="2357" y="1050"/>
                </a:moveTo>
                <a:lnTo>
                  <a:pt x="0" y="1050"/>
                </a:lnTo>
                <a:lnTo>
                  <a:pt x="381" y="525"/>
                </a:lnTo>
                <a:lnTo>
                  <a:pt x="0" y="0"/>
                </a:lnTo>
                <a:lnTo>
                  <a:pt x="2357" y="0"/>
                </a:lnTo>
                <a:lnTo>
                  <a:pt x="2729" y="525"/>
                </a:lnTo>
                <a:lnTo>
                  <a:pt x="2357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6" name="Freeform 45">
            <a:extLst>
              <a:ext uri="{FF2B5EF4-FFF2-40B4-BE49-F238E27FC236}">
                <a16:creationId xmlns:a16="http://schemas.microsoft.com/office/drawing/2014/main" id="{8A4DB5B1-11A9-9E40-93A8-23E21B3C4C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6248" y="1253134"/>
            <a:ext cx="1494895" cy="369596"/>
          </a:xfrm>
          <a:custGeom>
            <a:avLst/>
            <a:gdLst>
              <a:gd name="T0" fmla="*/ 2147483646 w 2730"/>
              <a:gd name="T1" fmla="*/ 2147483646 h 1054"/>
              <a:gd name="T2" fmla="*/ 0 w 2730"/>
              <a:gd name="T3" fmla="*/ 2147483646 h 1054"/>
              <a:gd name="T4" fmla="*/ 2147483646 w 2730"/>
              <a:gd name="T5" fmla="*/ 2147483646 h 1054"/>
              <a:gd name="T6" fmla="*/ 0 w 2730"/>
              <a:gd name="T7" fmla="*/ 0 h 1054"/>
              <a:gd name="T8" fmla="*/ 2147483646 w 2730"/>
              <a:gd name="T9" fmla="*/ 0 h 1054"/>
              <a:gd name="T10" fmla="*/ 2147483646 w 2730"/>
              <a:gd name="T11" fmla="*/ 2147483646 h 1054"/>
              <a:gd name="T12" fmla="*/ 2147483646 w 2730"/>
              <a:gd name="T13" fmla="*/ 2147483646 h 10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30" h="1054">
                <a:moveTo>
                  <a:pt x="2357" y="1053"/>
                </a:moveTo>
                <a:lnTo>
                  <a:pt x="0" y="1053"/>
                </a:lnTo>
                <a:lnTo>
                  <a:pt x="381" y="525"/>
                </a:lnTo>
                <a:lnTo>
                  <a:pt x="0" y="0"/>
                </a:lnTo>
                <a:lnTo>
                  <a:pt x="2357" y="0"/>
                </a:lnTo>
                <a:lnTo>
                  <a:pt x="2729" y="525"/>
                </a:lnTo>
                <a:lnTo>
                  <a:pt x="2357" y="1053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7" name="Freeform 48">
            <a:extLst>
              <a:ext uri="{FF2B5EF4-FFF2-40B4-BE49-F238E27FC236}">
                <a16:creationId xmlns:a16="http://schemas.microsoft.com/office/drawing/2014/main" id="{24FC2964-E474-C749-BFD7-3E8EE3C128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6248" y="1733993"/>
            <a:ext cx="1494895" cy="368317"/>
          </a:xfrm>
          <a:custGeom>
            <a:avLst/>
            <a:gdLst>
              <a:gd name="T0" fmla="*/ 2147483646 w 2730"/>
              <a:gd name="T1" fmla="*/ 2147483646 h 1051"/>
              <a:gd name="T2" fmla="*/ 0 w 2730"/>
              <a:gd name="T3" fmla="*/ 2147483646 h 1051"/>
              <a:gd name="T4" fmla="*/ 2147483646 w 2730"/>
              <a:gd name="T5" fmla="*/ 2147483646 h 1051"/>
              <a:gd name="T6" fmla="*/ 0 w 2730"/>
              <a:gd name="T7" fmla="*/ 0 h 1051"/>
              <a:gd name="T8" fmla="*/ 2147483646 w 2730"/>
              <a:gd name="T9" fmla="*/ 0 h 1051"/>
              <a:gd name="T10" fmla="*/ 2147483646 w 2730"/>
              <a:gd name="T11" fmla="*/ 2147483646 h 1051"/>
              <a:gd name="T12" fmla="*/ 2147483646 w 2730"/>
              <a:gd name="T13" fmla="*/ 2147483646 h 10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30" h="1051">
                <a:moveTo>
                  <a:pt x="2357" y="1050"/>
                </a:moveTo>
                <a:lnTo>
                  <a:pt x="0" y="1050"/>
                </a:lnTo>
                <a:lnTo>
                  <a:pt x="381" y="525"/>
                </a:lnTo>
                <a:lnTo>
                  <a:pt x="0" y="0"/>
                </a:lnTo>
                <a:lnTo>
                  <a:pt x="2357" y="0"/>
                </a:lnTo>
                <a:lnTo>
                  <a:pt x="2729" y="525"/>
                </a:lnTo>
                <a:lnTo>
                  <a:pt x="2357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8" name="Freeform 51">
            <a:extLst>
              <a:ext uri="{FF2B5EF4-FFF2-40B4-BE49-F238E27FC236}">
                <a16:creationId xmlns:a16="http://schemas.microsoft.com/office/drawing/2014/main" id="{5060A111-6E31-654B-B791-DEF1486A49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6248" y="2214850"/>
            <a:ext cx="1494895" cy="369596"/>
          </a:xfrm>
          <a:custGeom>
            <a:avLst/>
            <a:gdLst>
              <a:gd name="T0" fmla="*/ 2147483646 w 2730"/>
              <a:gd name="T1" fmla="*/ 2147483646 h 1054"/>
              <a:gd name="T2" fmla="*/ 0 w 2730"/>
              <a:gd name="T3" fmla="*/ 2147483646 h 1054"/>
              <a:gd name="T4" fmla="*/ 2147483646 w 2730"/>
              <a:gd name="T5" fmla="*/ 2147483646 h 1054"/>
              <a:gd name="T6" fmla="*/ 0 w 2730"/>
              <a:gd name="T7" fmla="*/ 0 h 1054"/>
              <a:gd name="T8" fmla="*/ 2147483646 w 2730"/>
              <a:gd name="T9" fmla="*/ 0 h 1054"/>
              <a:gd name="T10" fmla="*/ 2147483646 w 2730"/>
              <a:gd name="T11" fmla="*/ 2147483646 h 1054"/>
              <a:gd name="T12" fmla="*/ 2147483646 w 2730"/>
              <a:gd name="T13" fmla="*/ 2147483646 h 10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30" h="1054">
                <a:moveTo>
                  <a:pt x="2357" y="1053"/>
                </a:moveTo>
                <a:lnTo>
                  <a:pt x="0" y="1053"/>
                </a:lnTo>
                <a:lnTo>
                  <a:pt x="381" y="528"/>
                </a:lnTo>
                <a:lnTo>
                  <a:pt x="0" y="0"/>
                </a:lnTo>
                <a:lnTo>
                  <a:pt x="2357" y="0"/>
                </a:lnTo>
                <a:lnTo>
                  <a:pt x="2729" y="528"/>
                </a:lnTo>
                <a:lnTo>
                  <a:pt x="2357" y="1053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9" name="Freeform 54">
            <a:extLst>
              <a:ext uri="{FF2B5EF4-FFF2-40B4-BE49-F238E27FC236}">
                <a16:creationId xmlns:a16="http://schemas.microsoft.com/office/drawing/2014/main" id="{21E0B118-26AE-A943-916A-168397186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6248" y="5628175"/>
            <a:ext cx="1494895" cy="368317"/>
          </a:xfrm>
          <a:custGeom>
            <a:avLst/>
            <a:gdLst>
              <a:gd name="T0" fmla="*/ 2147483646 w 2730"/>
              <a:gd name="T1" fmla="*/ 2147483646 h 1051"/>
              <a:gd name="T2" fmla="*/ 0 w 2730"/>
              <a:gd name="T3" fmla="*/ 2147483646 h 1051"/>
              <a:gd name="T4" fmla="*/ 2147483646 w 2730"/>
              <a:gd name="T5" fmla="*/ 2147483646 h 1051"/>
              <a:gd name="T6" fmla="*/ 0 w 2730"/>
              <a:gd name="T7" fmla="*/ 0 h 1051"/>
              <a:gd name="T8" fmla="*/ 2147483646 w 2730"/>
              <a:gd name="T9" fmla="*/ 0 h 1051"/>
              <a:gd name="T10" fmla="*/ 2147483646 w 2730"/>
              <a:gd name="T11" fmla="*/ 2147483646 h 1051"/>
              <a:gd name="T12" fmla="*/ 2147483646 w 2730"/>
              <a:gd name="T13" fmla="*/ 2147483646 h 10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30" h="1051">
                <a:moveTo>
                  <a:pt x="2357" y="1050"/>
                </a:moveTo>
                <a:lnTo>
                  <a:pt x="0" y="1050"/>
                </a:lnTo>
                <a:lnTo>
                  <a:pt x="381" y="525"/>
                </a:lnTo>
                <a:lnTo>
                  <a:pt x="0" y="0"/>
                </a:lnTo>
                <a:lnTo>
                  <a:pt x="2357" y="0"/>
                </a:lnTo>
                <a:lnTo>
                  <a:pt x="2729" y="525"/>
                </a:lnTo>
                <a:lnTo>
                  <a:pt x="2357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0" name="Freeform 57">
            <a:extLst>
              <a:ext uri="{FF2B5EF4-FFF2-40B4-BE49-F238E27FC236}">
                <a16:creationId xmlns:a16="http://schemas.microsoft.com/office/drawing/2014/main" id="{D30D1747-D970-094C-9ADE-31EFD1017D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6248" y="2695708"/>
            <a:ext cx="1494895" cy="368317"/>
          </a:xfrm>
          <a:custGeom>
            <a:avLst/>
            <a:gdLst>
              <a:gd name="T0" fmla="*/ 2147483646 w 2730"/>
              <a:gd name="T1" fmla="*/ 2147483646 h 1051"/>
              <a:gd name="T2" fmla="*/ 0 w 2730"/>
              <a:gd name="T3" fmla="*/ 2147483646 h 1051"/>
              <a:gd name="T4" fmla="*/ 2147483646 w 2730"/>
              <a:gd name="T5" fmla="*/ 2147483646 h 1051"/>
              <a:gd name="T6" fmla="*/ 0 w 2730"/>
              <a:gd name="T7" fmla="*/ 0 h 1051"/>
              <a:gd name="T8" fmla="*/ 2147483646 w 2730"/>
              <a:gd name="T9" fmla="*/ 0 h 1051"/>
              <a:gd name="T10" fmla="*/ 2147483646 w 2730"/>
              <a:gd name="T11" fmla="*/ 2147483646 h 1051"/>
              <a:gd name="T12" fmla="*/ 2147483646 w 2730"/>
              <a:gd name="T13" fmla="*/ 2147483646 h 10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30" h="1051">
                <a:moveTo>
                  <a:pt x="2357" y="1050"/>
                </a:moveTo>
                <a:lnTo>
                  <a:pt x="0" y="1050"/>
                </a:lnTo>
                <a:lnTo>
                  <a:pt x="381" y="525"/>
                </a:lnTo>
                <a:lnTo>
                  <a:pt x="0" y="0"/>
                </a:lnTo>
                <a:lnTo>
                  <a:pt x="2357" y="0"/>
                </a:lnTo>
                <a:lnTo>
                  <a:pt x="2729" y="525"/>
                </a:lnTo>
                <a:lnTo>
                  <a:pt x="2357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1" name="Freeform 61">
            <a:extLst>
              <a:ext uri="{FF2B5EF4-FFF2-40B4-BE49-F238E27FC236}">
                <a16:creationId xmlns:a16="http://schemas.microsoft.com/office/drawing/2014/main" id="{459F55D7-8331-9041-A279-C88B6C2415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96885" y="1250576"/>
            <a:ext cx="1393107" cy="368317"/>
          </a:xfrm>
          <a:custGeom>
            <a:avLst/>
            <a:gdLst>
              <a:gd name="T0" fmla="*/ 2147483646 w 2543"/>
              <a:gd name="T1" fmla="*/ 2147483646 h 1051"/>
              <a:gd name="T2" fmla="*/ 0 w 2543"/>
              <a:gd name="T3" fmla="*/ 2147483646 h 1051"/>
              <a:gd name="T4" fmla="*/ 0 w 2543"/>
              <a:gd name="T5" fmla="*/ 0 h 1051"/>
              <a:gd name="T6" fmla="*/ 2147483646 w 2543"/>
              <a:gd name="T7" fmla="*/ 0 h 1051"/>
              <a:gd name="T8" fmla="*/ 2147483646 w 2543"/>
              <a:gd name="T9" fmla="*/ 2147483646 h 1051"/>
              <a:gd name="T10" fmla="*/ 2147483646 w 2543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43" h="1051">
                <a:moveTo>
                  <a:pt x="2170" y="1050"/>
                </a:moveTo>
                <a:lnTo>
                  <a:pt x="0" y="1050"/>
                </a:lnTo>
                <a:lnTo>
                  <a:pt x="0" y="0"/>
                </a:lnTo>
                <a:lnTo>
                  <a:pt x="2170" y="0"/>
                </a:lnTo>
                <a:lnTo>
                  <a:pt x="2542" y="525"/>
                </a:lnTo>
                <a:lnTo>
                  <a:pt x="2170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2" name="Freeform 64">
            <a:extLst>
              <a:ext uri="{FF2B5EF4-FFF2-40B4-BE49-F238E27FC236}">
                <a16:creationId xmlns:a16="http://schemas.microsoft.com/office/drawing/2014/main" id="{096DE00B-ABDC-FC46-A59E-4C794E83D4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96885" y="1733992"/>
            <a:ext cx="1393107" cy="368319"/>
          </a:xfrm>
          <a:custGeom>
            <a:avLst/>
            <a:gdLst>
              <a:gd name="T0" fmla="*/ 2147483646 w 2543"/>
              <a:gd name="T1" fmla="*/ 2147483646 h 1051"/>
              <a:gd name="T2" fmla="*/ 0 w 2543"/>
              <a:gd name="T3" fmla="*/ 2147483646 h 1051"/>
              <a:gd name="T4" fmla="*/ 0 w 2543"/>
              <a:gd name="T5" fmla="*/ 0 h 1051"/>
              <a:gd name="T6" fmla="*/ 2147483646 w 2543"/>
              <a:gd name="T7" fmla="*/ 0 h 1051"/>
              <a:gd name="T8" fmla="*/ 2147483646 w 2543"/>
              <a:gd name="T9" fmla="*/ 2147483646 h 1051"/>
              <a:gd name="T10" fmla="*/ 2147483646 w 2543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43" h="1051">
                <a:moveTo>
                  <a:pt x="2170" y="1050"/>
                </a:moveTo>
                <a:lnTo>
                  <a:pt x="0" y="1050"/>
                </a:lnTo>
                <a:lnTo>
                  <a:pt x="0" y="0"/>
                </a:lnTo>
                <a:lnTo>
                  <a:pt x="2170" y="0"/>
                </a:lnTo>
                <a:lnTo>
                  <a:pt x="2542" y="525"/>
                </a:lnTo>
                <a:lnTo>
                  <a:pt x="2170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3" name="Freeform 67">
            <a:extLst>
              <a:ext uri="{FF2B5EF4-FFF2-40B4-BE49-F238E27FC236}">
                <a16:creationId xmlns:a16="http://schemas.microsoft.com/office/drawing/2014/main" id="{9E879FBA-7CA5-994D-B758-9EDF2A20F5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96885" y="2214850"/>
            <a:ext cx="1393107" cy="369596"/>
          </a:xfrm>
          <a:custGeom>
            <a:avLst/>
            <a:gdLst>
              <a:gd name="T0" fmla="*/ 2147483646 w 2543"/>
              <a:gd name="T1" fmla="*/ 2147483646 h 1054"/>
              <a:gd name="T2" fmla="*/ 0 w 2543"/>
              <a:gd name="T3" fmla="*/ 2147483646 h 1054"/>
              <a:gd name="T4" fmla="*/ 0 w 2543"/>
              <a:gd name="T5" fmla="*/ 0 h 1054"/>
              <a:gd name="T6" fmla="*/ 2147483646 w 2543"/>
              <a:gd name="T7" fmla="*/ 0 h 1054"/>
              <a:gd name="T8" fmla="*/ 2147483646 w 2543"/>
              <a:gd name="T9" fmla="*/ 2147483646 h 1054"/>
              <a:gd name="T10" fmla="*/ 2147483646 w 2543"/>
              <a:gd name="T11" fmla="*/ 2147483646 h 10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43" h="1054">
                <a:moveTo>
                  <a:pt x="2170" y="1053"/>
                </a:moveTo>
                <a:lnTo>
                  <a:pt x="0" y="1053"/>
                </a:lnTo>
                <a:lnTo>
                  <a:pt x="0" y="0"/>
                </a:lnTo>
                <a:lnTo>
                  <a:pt x="2170" y="0"/>
                </a:lnTo>
                <a:lnTo>
                  <a:pt x="2542" y="528"/>
                </a:lnTo>
                <a:lnTo>
                  <a:pt x="2170" y="1053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4" name="Freeform 70">
            <a:extLst>
              <a:ext uri="{FF2B5EF4-FFF2-40B4-BE49-F238E27FC236}">
                <a16:creationId xmlns:a16="http://schemas.microsoft.com/office/drawing/2014/main" id="{6DB201A5-C1F4-574E-AC6E-0C7BC9B183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96885" y="2695708"/>
            <a:ext cx="1393107" cy="368317"/>
          </a:xfrm>
          <a:custGeom>
            <a:avLst/>
            <a:gdLst>
              <a:gd name="T0" fmla="*/ 2147483646 w 2543"/>
              <a:gd name="T1" fmla="*/ 2147483646 h 1051"/>
              <a:gd name="T2" fmla="*/ 0 w 2543"/>
              <a:gd name="T3" fmla="*/ 2147483646 h 1051"/>
              <a:gd name="T4" fmla="*/ 0 w 2543"/>
              <a:gd name="T5" fmla="*/ 0 h 1051"/>
              <a:gd name="T6" fmla="*/ 2147483646 w 2543"/>
              <a:gd name="T7" fmla="*/ 0 h 1051"/>
              <a:gd name="T8" fmla="*/ 2147483646 w 2543"/>
              <a:gd name="T9" fmla="*/ 2147483646 h 1051"/>
              <a:gd name="T10" fmla="*/ 2147483646 w 2543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43" h="1051">
                <a:moveTo>
                  <a:pt x="2170" y="1050"/>
                </a:moveTo>
                <a:lnTo>
                  <a:pt x="0" y="1050"/>
                </a:lnTo>
                <a:lnTo>
                  <a:pt x="0" y="0"/>
                </a:lnTo>
                <a:lnTo>
                  <a:pt x="2170" y="0"/>
                </a:lnTo>
                <a:lnTo>
                  <a:pt x="2542" y="525"/>
                </a:lnTo>
                <a:lnTo>
                  <a:pt x="2170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5" name="Freeform 73">
            <a:extLst>
              <a:ext uri="{FF2B5EF4-FFF2-40B4-BE49-F238E27FC236}">
                <a16:creationId xmlns:a16="http://schemas.microsoft.com/office/drawing/2014/main" id="{17C04474-1FB7-B744-826A-506D872CD0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96885" y="5628175"/>
            <a:ext cx="1393107" cy="368317"/>
          </a:xfrm>
          <a:custGeom>
            <a:avLst/>
            <a:gdLst>
              <a:gd name="T0" fmla="*/ 2147483646 w 2543"/>
              <a:gd name="T1" fmla="*/ 2147483646 h 1051"/>
              <a:gd name="T2" fmla="*/ 0 w 2543"/>
              <a:gd name="T3" fmla="*/ 2147483646 h 1051"/>
              <a:gd name="T4" fmla="*/ 0 w 2543"/>
              <a:gd name="T5" fmla="*/ 0 h 1051"/>
              <a:gd name="T6" fmla="*/ 2147483646 w 2543"/>
              <a:gd name="T7" fmla="*/ 0 h 1051"/>
              <a:gd name="T8" fmla="*/ 2147483646 w 2543"/>
              <a:gd name="T9" fmla="*/ 2147483646 h 1051"/>
              <a:gd name="T10" fmla="*/ 2147483646 w 2543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43" h="1051">
                <a:moveTo>
                  <a:pt x="2170" y="1050"/>
                </a:moveTo>
                <a:lnTo>
                  <a:pt x="0" y="1050"/>
                </a:lnTo>
                <a:lnTo>
                  <a:pt x="0" y="0"/>
                </a:lnTo>
                <a:lnTo>
                  <a:pt x="2170" y="0"/>
                </a:lnTo>
                <a:lnTo>
                  <a:pt x="2542" y="525"/>
                </a:lnTo>
                <a:lnTo>
                  <a:pt x="2170" y="105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7" name="Freeform 79">
            <a:extLst>
              <a:ext uri="{FF2B5EF4-FFF2-40B4-BE49-F238E27FC236}">
                <a16:creationId xmlns:a16="http://schemas.microsoft.com/office/drawing/2014/main" id="{A006782E-42CD-8642-893B-29FAA1EAFF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2425" y="2695708"/>
            <a:ext cx="1534812" cy="368317"/>
          </a:xfrm>
          <a:custGeom>
            <a:avLst/>
            <a:gdLst>
              <a:gd name="T0" fmla="*/ 2147483646 w 2803"/>
              <a:gd name="T1" fmla="*/ 2147483646 h 1051"/>
              <a:gd name="T2" fmla="*/ 0 w 2803"/>
              <a:gd name="T3" fmla="*/ 2147483646 h 1051"/>
              <a:gd name="T4" fmla="*/ 0 w 2803"/>
              <a:gd name="T5" fmla="*/ 0 h 1051"/>
              <a:gd name="T6" fmla="*/ 2147483646 w 2803"/>
              <a:gd name="T7" fmla="*/ 0 h 1051"/>
              <a:gd name="T8" fmla="*/ 2147483646 w 2803"/>
              <a:gd name="T9" fmla="*/ 2147483646 h 1051"/>
              <a:gd name="T10" fmla="*/ 2147483646 w 2803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03" h="1051">
                <a:moveTo>
                  <a:pt x="1401" y="1050"/>
                </a:moveTo>
                <a:lnTo>
                  <a:pt x="0" y="1050"/>
                </a:lnTo>
                <a:lnTo>
                  <a:pt x="0" y="0"/>
                </a:lnTo>
                <a:lnTo>
                  <a:pt x="2802" y="0"/>
                </a:lnTo>
                <a:lnTo>
                  <a:pt x="2802" y="1050"/>
                </a:lnTo>
                <a:lnTo>
                  <a:pt x="1401" y="105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8" name="Freeform 82">
            <a:extLst>
              <a:ext uri="{FF2B5EF4-FFF2-40B4-BE49-F238E27FC236}">
                <a16:creationId xmlns:a16="http://schemas.microsoft.com/office/drawing/2014/main" id="{74089CFB-D6A8-9642-A540-1FD10CF5C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2425" y="3176567"/>
            <a:ext cx="1534812" cy="2331394"/>
          </a:xfrm>
          <a:custGeom>
            <a:avLst/>
            <a:gdLst>
              <a:gd name="T0" fmla="*/ 2147483646 w 2803"/>
              <a:gd name="T1" fmla="*/ 2147483646 h 6644"/>
              <a:gd name="T2" fmla="*/ 0 w 2803"/>
              <a:gd name="T3" fmla="*/ 2147483646 h 6644"/>
              <a:gd name="T4" fmla="*/ 0 w 2803"/>
              <a:gd name="T5" fmla="*/ 0 h 6644"/>
              <a:gd name="T6" fmla="*/ 2147483646 w 2803"/>
              <a:gd name="T7" fmla="*/ 0 h 6644"/>
              <a:gd name="T8" fmla="*/ 2147483646 w 2803"/>
              <a:gd name="T9" fmla="*/ 2147483646 h 6644"/>
              <a:gd name="T10" fmla="*/ 2147483646 w 2803"/>
              <a:gd name="T11" fmla="*/ 2147483646 h 66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03" h="6644">
                <a:moveTo>
                  <a:pt x="1401" y="6643"/>
                </a:moveTo>
                <a:lnTo>
                  <a:pt x="0" y="6643"/>
                </a:lnTo>
                <a:lnTo>
                  <a:pt x="0" y="0"/>
                </a:lnTo>
                <a:lnTo>
                  <a:pt x="2802" y="0"/>
                </a:lnTo>
                <a:lnTo>
                  <a:pt x="2802" y="6643"/>
                </a:lnTo>
                <a:lnTo>
                  <a:pt x="1401" y="664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9" name="Freeform 83">
            <a:extLst>
              <a:ext uri="{FF2B5EF4-FFF2-40B4-BE49-F238E27FC236}">
                <a16:creationId xmlns:a16="http://schemas.microsoft.com/office/drawing/2014/main" id="{B4AF0602-767F-3E43-96CA-B41D8022A6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96885" y="3176567"/>
            <a:ext cx="1512858" cy="2331394"/>
          </a:xfrm>
          <a:custGeom>
            <a:avLst/>
            <a:gdLst>
              <a:gd name="T0" fmla="*/ 2147483646 w 2766"/>
              <a:gd name="T1" fmla="*/ 2147483646 h 6644"/>
              <a:gd name="T2" fmla="*/ 0 w 2766"/>
              <a:gd name="T3" fmla="*/ 2147483646 h 6644"/>
              <a:gd name="T4" fmla="*/ 0 w 2766"/>
              <a:gd name="T5" fmla="*/ 0 h 6644"/>
              <a:gd name="T6" fmla="*/ 2147483646 w 2766"/>
              <a:gd name="T7" fmla="*/ 0 h 6644"/>
              <a:gd name="T8" fmla="*/ 2147483646 w 2766"/>
              <a:gd name="T9" fmla="*/ 2147483646 h 6644"/>
              <a:gd name="T10" fmla="*/ 2147483646 w 2766"/>
              <a:gd name="T11" fmla="*/ 2147483646 h 66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66" h="6644">
                <a:moveTo>
                  <a:pt x="2192" y="6643"/>
                </a:moveTo>
                <a:lnTo>
                  <a:pt x="0" y="6643"/>
                </a:lnTo>
                <a:lnTo>
                  <a:pt x="0" y="0"/>
                </a:lnTo>
                <a:lnTo>
                  <a:pt x="2192" y="0"/>
                </a:lnTo>
                <a:lnTo>
                  <a:pt x="2765" y="3276"/>
                </a:lnTo>
                <a:lnTo>
                  <a:pt x="2192" y="6643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0" name="Freeform 84">
            <a:extLst>
              <a:ext uri="{FF2B5EF4-FFF2-40B4-BE49-F238E27FC236}">
                <a16:creationId xmlns:a16="http://schemas.microsoft.com/office/drawing/2014/main" id="{85FD4F39-29BA-E543-ACA6-F3E2A96821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6248" y="3176567"/>
            <a:ext cx="4780071" cy="2331394"/>
          </a:xfrm>
          <a:custGeom>
            <a:avLst/>
            <a:gdLst>
              <a:gd name="T0" fmla="*/ 2147483646 w 8730"/>
              <a:gd name="T1" fmla="*/ 2147483646 h 6644"/>
              <a:gd name="T2" fmla="*/ 0 w 8730"/>
              <a:gd name="T3" fmla="*/ 2147483646 h 6644"/>
              <a:gd name="T4" fmla="*/ 2147483646 w 8730"/>
              <a:gd name="T5" fmla="*/ 2147483646 h 6644"/>
              <a:gd name="T6" fmla="*/ 0 w 8730"/>
              <a:gd name="T7" fmla="*/ 0 h 6644"/>
              <a:gd name="T8" fmla="*/ 2147483646 w 8730"/>
              <a:gd name="T9" fmla="*/ 0 h 6644"/>
              <a:gd name="T10" fmla="*/ 2147483646 w 8730"/>
              <a:gd name="T11" fmla="*/ 2147483646 h 6644"/>
              <a:gd name="T12" fmla="*/ 2147483646 w 8730"/>
              <a:gd name="T13" fmla="*/ 2147483646 h 66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30" h="6644">
                <a:moveTo>
                  <a:pt x="8151" y="6643"/>
                </a:moveTo>
                <a:lnTo>
                  <a:pt x="0" y="6643"/>
                </a:lnTo>
                <a:lnTo>
                  <a:pt x="568" y="3276"/>
                </a:lnTo>
                <a:lnTo>
                  <a:pt x="0" y="0"/>
                </a:lnTo>
                <a:lnTo>
                  <a:pt x="8151" y="0"/>
                </a:lnTo>
                <a:lnTo>
                  <a:pt x="8729" y="3276"/>
                </a:lnTo>
                <a:lnTo>
                  <a:pt x="8151" y="6643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1" name="Freeform 85">
            <a:extLst>
              <a:ext uri="{FF2B5EF4-FFF2-40B4-BE49-F238E27FC236}">
                <a16:creationId xmlns:a16="http://schemas.microsoft.com/office/drawing/2014/main" id="{2A4D134E-7835-584A-8C6A-92F4A5D9BD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92847" y="3176567"/>
            <a:ext cx="1742382" cy="2331394"/>
          </a:xfrm>
          <a:custGeom>
            <a:avLst/>
            <a:gdLst>
              <a:gd name="T0" fmla="*/ 2147483646 w 3185"/>
              <a:gd name="T1" fmla="*/ 2147483646 h 6644"/>
              <a:gd name="T2" fmla="*/ 0 w 3185"/>
              <a:gd name="T3" fmla="*/ 2147483646 h 6644"/>
              <a:gd name="T4" fmla="*/ 2147483646 w 3185"/>
              <a:gd name="T5" fmla="*/ 2147483646 h 6644"/>
              <a:gd name="T6" fmla="*/ 0 w 3185"/>
              <a:gd name="T7" fmla="*/ 0 h 6644"/>
              <a:gd name="T8" fmla="*/ 2147483646 w 3185"/>
              <a:gd name="T9" fmla="*/ 0 h 6644"/>
              <a:gd name="T10" fmla="*/ 2147483646 w 3185"/>
              <a:gd name="T11" fmla="*/ 2147483646 h 6644"/>
              <a:gd name="T12" fmla="*/ 2147483646 w 3185"/>
              <a:gd name="T13" fmla="*/ 2147483646 h 66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85" h="6644">
                <a:moveTo>
                  <a:pt x="2608" y="6643"/>
                </a:moveTo>
                <a:lnTo>
                  <a:pt x="0" y="6643"/>
                </a:lnTo>
                <a:lnTo>
                  <a:pt x="567" y="3276"/>
                </a:lnTo>
                <a:lnTo>
                  <a:pt x="0" y="0"/>
                </a:lnTo>
                <a:lnTo>
                  <a:pt x="2608" y="0"/>
                </a:lnTo>
                <a:lnTo>
                  <a:pt x="3184" y="3276"/>
                </a:lnTo>
                <a:lnTo>
                  <a:pt x="2608" y="6643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2" name="Freeform 90">
            <a:extLst>
              <a:ext uri="{FF2B5EF4-FFF2-40B4-BE49-F238E27FC236}">
                <a16:creationId xmlns:a16="http://schemas.microsoft.com/office/drawing/2014/main" id="{4C62771A-A7C0-6640-ACB1-7A1FF3E242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2425" y="1253134"/>
            <a:ext cx="1534812" cy="368317"/>
          </a:xfrm>
          <a:custGeom>
            <a:avLst/>
            <a:gdLst>
              <a:gd name="T0" fmla="*/ 2147483646 w 2803"/>
              <a:gd name="T1" fmla="*/ 2147483646 h 1051"/>
              <a:gd name="T2" fmla="*/ 0 w 2803"/>
              <a:gd name="T3" fmla="*/ 2147483646 h 1051"/>
              <a:gd name="T4" fmla="*/ 0 w 2803"/>
              <a:gd name="T5" fmla="*/ 0 h 1051"/>
              <a:gd name="T6" fmla="*/ 2147483646 w 2803"/>
              <a:gd name="T7" fmla="*/ 0 h 1051"/>
              <a:gd name="T8" fmla="*/ 2147483646 w 2803"/>
              <a:gd name="T9" fmla="*/ 2147483646 h 1051"/>
              <a:gd name="T10" fmla="*/ 2147483646 w 2803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03" h="1051">
                <a:moveTo>
                  <a:pt x="1401" y="1050"/>
                </a:moveTo>
                <a:lnTo>
                  <a:pt x="0" y="1050"/>
                </a:lnTo>
                <a:lnTo>
                  <a:pt x="0" y="0"/>
                </a:lnTo>
                <a:lnTo>
                  <a:pt x="2802" y="0"/>
                </a:lnTo>
                <a:lnTo>
                  <a:pt x="2802" y="1050"/>
                </a:lnTo>
                <a:lnTo>
                  <a:pt x="1401" y="105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3" name="Freeform 91">
            <a:extLst>
              <a:ext uri="{FF2B5EF4-FFF2-40B4-BE49-F238E27FC236}">
                <a16:creationId xmlns:a16="http://schemas.microsoft.com/office/drawing/2014/main" id="{E13FD021-9F36-9D44-926E-862CD990B5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2425" y="2214850"/>
            <a:ext cx="1534812" cy="368317"/>
          </a:xfrm>
          <a:custGeom>
            <a:avLst/>
            <a:gdLst>
              <a:gd name="T0" fmla="*/ 2147483646 w 2803"/>
              <a:gd name="T1" fmla="*/ 2147483646 h 1051"/>
              <a:gd name="T2" fmla="*/ 0 w 2803"/>
              <a:gd name="T3" fmla="*/ 2147483646 h 1051"/>
              <a:gd name="T4" fmla="*/ 0 w 2803"/>
              <a:gd name="T5" fmla="*/ 0 h 1051"/>
              <a:gd name="T6" fmla="*/ 2147483646 w 2803"/>
              <a:gd name="T7" fmla="*/ 0 h 1051"/>
              <a:gd name="T8" fmla="*/ 2147483646 w 2803"/>
              <a:gd name="T9" fmla="*/ 2147483646 h 1051"/>
              <a:gd name="T10" fmla="*/ 2147483646 w 2803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03" h="1051">
                <a:moveTo>
                  <a:pt x="1401" y="1050"/>
                </a:moveTo>
                <a:lnTo>
                  <a:pt x="0" y="1050"/>
                </a:lnTo>
                <a:lnTo>
                  <a:pt x="0" y="0"/>
                </a:lnTo>
                <a:lnTo>
                  <a:pt x="2802" y="0"/>
                </a:lnTo>
                <a:lnTo>
                  <a:pt x="2802" y="1050"/>
                </a:lnTo>
                <a:lnTo>
                  <a:pt x="1401" y="105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4" name="Freeform 92">
            <a:extLst>
              <a:ext uri="{FF2B5EF4-FFF2-40B4-BE49-F238E27FC236}">
                <a16:creationId xmlns:a16="http://schemas.microsoft.com/office/drawing/2014/main" id="{4ED59D66-D380-5845-9CEE-ADAE5C2C69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2425" y="5628175"/>
            <a:ext cx="1534812" cy="368317"/>
          </a:xfrm>
          <a:custGeom>
            <a:avLst/>
            <a:gdLst>
              <a:gd name="T0" fmla="*/ 2147483646 w 2803"/>
              <a:gd name="T1" fmla="*/ 2147483646 h 1051"/>
              <a:gd name="T2" fmla="*/ 0 w 2803"/>
              <a:gd name="T3" fmla="*/ 2147483646 h 1051"/>
              <a:gd name="T4" fmla="*/ 0 w 2803"/>
              <a:gd name="T5" fmla="*/ 0 h 1051"/>
              <a:gd name="T6" fmla="*/ 2147483646 w 2803"/>
              <a:gd name="T7" fmla="*/ 0 h 1051"/>
              <a:gd name="T8" fmla="*/ 2147483646 w 2803"/>
              <a:gd name="T9" fmla="*/ 2147483646 h 1051"/>
              <a:gd name="T10" fmla="*/ 2147483646 w 2803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03" h="1051">
                <a:moveTo>
                  <a:pt x="1401" y="1050"/>
                </a:moveTo>
                <a:lnTo>
                  <a:pt x="0" y="1050"/>
                </a:lnTo>
                <a:lnTo>
                  <a:pt x="0" y="0"/>
                </a:lnTo>
                <a:lnTo>
                  <a:pt x="2802" y="0"/>
                </a:lnTo>
                <a:lnTo>
                  <a:pt x="2802" y="1050"/>
                </a:lnTo>
                <a:lnTo>
                  <a:pt x="1401" y="105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5" name="Freeform 93">
            <a:extLst>
              <a:ext uri="{FF2B5EF4-FFF2-40B4-BE49-F238E27FC236}">
                <a16:creationId xmlns:a16="http://schemas.microsoft.com/office/drawing/2014/main" id="{B857ABAC-1E91-974E-BF7E-1D983F4AC9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912" y="1728877"/>
            <a:ext cx="1009902" cy="368317"/>
          </a:xfrm>
          <a:custGeom>
            <a:avLst/>
            <a:gdLst>
              <a:gd name="T0" fmla="*/ 2147483646 w 1844"/>
              <a:gd name="T1" fmla="*/ 2147483646 h 1051"/>
              <a:gd name="T2" fmla="*/ 0 w 1844"/>
              <a:gd name="T3" fmla="*/ 2147483646 h 1051"/>
              <a:gd name="T4" fmla="*/ 0 w 1844"/>
              <a:gd name="T5" fmla="*/ 0 h 1051"/>
              <a:gd name="T6" fmla="*/ 2147483646 w 1844"/>
              <a:gd name="T7" fmla="*/ 0 h 1051"/>
              <a:gd name="T8" fmla="*/ 2147483646 w 1844"/>
              <a:gd name="T9" fmla="*/ 2147483646 h 1051"/>
              <a:gd name="T10" fmla="*/ 2147483646 w 1844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1051">
                <a:moveTo>
                  <a:pt x="921" y="1050"/>
                </a:moveTo>
                <a:lnTo>
                  <a:pt x="0" y="1050"/>
                </a:lnTo>
                <a:lnTo>
                  <a:pt x="0" y="0"/>
                </a:lnTo>
                <a:lnTo>
                  <a:pt x="1843" y="0"/>
                </a:lnTo>
                <a:lnTo>
                  <a:pt x="1843" y="1050"/>
                </a:lnTo>
                <a:lnTo>
                  <a:pt x="921" y="105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6" name="Freeform 96">
            <a:extLst>
              <a:ext uri="{FF2B5EF4-FFF2-40B4-BE49-F238E27FC236}">
                <a16:creationId xmlns:a16="http://schemas.microsoft.com/office/drawing/2014/main" id="{43C791F9-2331-874A-87E7-25563AECD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912" y="1250576"/>
            <a:ext cx="1009902" cy="368317"/>
          </a:xfrm>
          <a:custGeom>
            <a:avLst/>
            <a:gdLst>
              <a:gd name="T0" fmla="*/ 2147483646 w 1844"/>
              <a:gd name="T1" fmla="*/ 2147483646 h 1051"/>
              <a:gd name="T2" fmla="*/ 0 w 1844"/>
              <a:gd name="T3" fmla="*/ 2147483646 h 1051"/>
              <a:gd name="T4" fmla="*/ 0 w 1844"/>
              <a:gd name="T5" fmla="*/ 0 h 1051"/>
              <a:gd name="T6" fmla="*/ 2147483646 w 1844"/>
              <a:gd name="T7" fmla="*/ 0 h 1051"/>
              <a:gd name="T8" fmla="*/ 2147483646 w 1844"/>
              <a:gd name="T9" fmla="*/ 2147483646 h 1051"/>
              <a:gd name="T10" fmla="*/ 2147483646 w 1844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1051">
                <a:moveTo>
                  <a:pt x="921" y="1050"/>
                </a:moveTo>
                <a:lnTo>
                  <a:pt x="0" y="1050"/>
                </a:lnTo>
                <a:lnTo>
                  <a:pt x="0" y="0"/>
                </a:lnTo>
                <a:lnTo>
                  <a:pt x="1843" y="0"/>
                </a:lnTo>
                <a:lnTo>
                  <a:pt x="1843" y="1050"/>
                </a:lnTo>
                <a:lnTo>
                  <a:pt x="921" y="105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7" name="Freeform 97">
            <a:extLst>
              <a:ext uri="{FF2B5EF4-FFF2-40B4-BE49-F238E27FC236}">
                <a16:creationId xmlns:a16="http://schemas.microsoft.com/office/drawing/2014/main" id="{75E81C3C-CBA0-5C4A-A1A5-20FE0142C2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912" y="2205897"/>
            <a:ext cx="1009902" cy="368317"/>
          </a:xfrm>
          <a:custGeom>
            <a:avLst/>
            <a:gdLst>
              <a:gd name="T0" fmla="*/ 2147483646 w 1844"/>
              <a:gd name="T1" fmla="*/ 2147483646 h 1051"/>
              <a:gd name="T2" fmla="*/ 0 w 1844"/>
              <a:gd name="T3" fmla="*/ 2147483646 h 1051"/>
              <a:gd name="T4" fmla="*/ 0 w 1844"/>
              <a:gd name="T5" fmla="*/ 0 h 1051"/>
              <a:gd name="T6" fmla="*/ 2147483646 w 1844"/>
              <a:gd name="T7" fmla="*/ 0 h 1051"/>
              <a:gd name="T8" fmla="*/ 2147483646 w 1844"/>
              <a:gd name="T9" fmla="*/ 2147483646 h 1051"/>
              <a:gd name="T10" fmla="*/ 2147483646 w 1844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1051">
                <a:moveTo>
                  <a:pt x="921" y="1050"/>
                </a:moveTo>
                <a:lnTo>
                  <a:pt x="0" y="1050"/>
                </a:lnTo>
                <a:lnTo>
                  <a:pt x="0" y="0"/>
                </a:lnTo>
                <a:lnTo>
                  <a:pt x="1843" y="0"/>
                </a:lnTo>
                <a:lnTo>
                  <a:pt x="1843" y="1050"/>
                </a:lnTo>
                <a:lnTo>
                  <a:pt x="921" y="105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8" name="Freeform 98">
            <a:extLst>
              <a:ext uri="{FF2B5EF4-FFF2-40B4-BE49-F238E27FC236}">
                <a16:creationId xmlns:a16="http://schemas.microsoft.com/office/drawing/2014/main" id="{B3EF415E-7E92-1143-86DB-80152D63E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912" y="2695708"/>
            <a:ext cx="1009902" cy="368317"/>
          </a:xfrm>
          <a:custGeom>
            <a:avLst/>
            <a:gdLst>
              <a:gd name="T0" fmla="*/ 2147483646 w 1844"/>
              <a:gd name="T1" fmla="*/ 2147483646 h 1051"/>
              <a:gd name="T2" fmla="*/ 0 w 1844"/>
              <a:gd name="T3" fmla="*/ 2147483646 h 1051"/>
              <a:gd name="T4" fmla="*/ 0 w 1844"/>
              <a:gd name="T5" fmla="*/ 0 h 1051"/>
              <a:gd name="T6" fmla="*/ 2147483646 w 1844"/>
              <a:gd name="T7" fmla="*/ 0 h 1051"/>
              <a:gd name="T8" fmla="*/ 2147483646 w 1844"/>
              <a:gd name="T9" fmla="*/ 2147483646 h 1051"/>
              <a:gd name="T10" fmla="*/ 2147483646 w 1844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1051">
                <a:moveTo>
                  <a:pt x="921" y="1050"/>
                </a:moveTo>
                <a:lnTo>
                  <a:pt x="0" y="1050"/>
                </a:lnTo>
                <a:lnTo>
                  <a:pt x="0" y="0"/>
                </a:lnTo>
                <a:lnTo>
                  <a:pt x="1843" y="0"/>
                </a:lnTo>
                <a:lnTo>
                  <a:pt x="1843" y="1050"/>
                </a:lnTo>
                <a:lnTo>
                  <a:pt x="921" y="105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9" name="Freeform 99">
            <a:extLst>
              <a:ext uri="{FF2B5EF4-FFF2-40B4-BE49-F238E27FC236}">
                <a16:creationId xmlns:a16="http://schemas.microsoft.com/office/drawing/2014/main" id="{9266727A-4FEB-F540-A90D-04002B54D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912" y="5628175"/>
            <a:ext cx="1009902" cy="368317"/>
          </a:xfrm>
          <a:custGeom>
            <a:avLst/>
            <a:gdLst>
              <a:gd name="T0" fmla="*/ 2147483646 w 1844"/>
              <a:gd name="T1" fmla="*/ 2147483646 h 1051"/>
              <a:gd name="T2" fmla="*/ 0 w 1844"/>
              <a:gd name="T3" fmla="*/ 2147483646 h 1051"/>
              <a:gd name="T4" fmla="*/ 0 w 1844"/>
              <a:gd name="T5" fmla="*/ 0 h 1051"/>
              <a:gd name="T6" fmla="*/ 2147483646 w 1844"/>
              <a:gd name="T7" fmla="*/ 0 h 1051"/>
              <a:gd name="T8" fmla="*/ 2147483646 w 1844"/>
              <a:gd name="T9" fmla="*/ 2147483646 h 1051"/>
              <a:gd name="T10" fmla="*/ 2147483646 w 1844"/>
              <a:gd name="T11" fmla="*/ 2147483646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1051">
                <a:moveTo>
                  <a:pt x="921" y="1050"/>
                </a:moveTo>
                <a:lnTo>
                  <a:pt x="0" y="1050"/>
                </a:lnTo>
                <a:lnTo>
                  <a:pt x="0" y="0"/>
                </a:lnTo>
                <a:lnTo>
                  <a:pt x="1843" y="0"/>
                </a:lnTo>
                <a:lnTo>
                  <a:pt x="1843" y="1050"/>
                </a:lnTo>
                <a:lnTo>
                  <a:pt x="921" y="105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0" name="Freeform 100">
            <a:extLst>
              <a:ext uri="{FF2B5EF4-FFF2-40B4-BE49-F238E27FC236}">
                <a16:creationId xmlns:a16="http://schemas.microsoft.com/office/drawing/2014/main" id="{0092EBE5-5E64-1A4B-9A30-EC694BA750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912" y="3185518"/>
            <a:ext cx="1009902" cy="2322442"/>
          </a:xfrm>
          <a:custGeom>
            <a:avLst/>
            <a:gdLst>
              <a:gd name="T0" fmla="*/ 2147483646 w 1844"/>
              <a:gd name="T1" fmla="*/ 2147483646 h 6619"/>
              <a:gd name="T2" fmla="*/ 0 w 1844"/>
              <a:gd name="T3" fmla="*/ 2147483646 h 6619"/>
              <a:gd name="T4" fmla="*/ 0 w 1844"/>
              <a:gd name="T5" fmla="*/ 0 h 6619"/>
              <a:gd name="T6" fmla="*/ 2147483646 w 1844"/>
              <a:gd name="T7" fmla="*/ 0 h 6619"/>
              <a:gd name="T8" fmla="*/ 2147483646 w 1844"/>
              <a:gd name="T9" fmla="*/ 2147483646 h 6619"/>
              <a:gd name="T10" fmla="*/ 2147483646 w 1844"/>
              <a:gd name="T11" fmla="*/ 2147483646 h 6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44" h="6619">
                <a:moveTo>
                  <a:pt x="921" y="6618"/>
                </a:moveTo>
                <a:lnTo>
                  <a:pt x="0" y="6618"/>
                </a:lnTo>
                <a:lnTo>
                  <a:pt x="0" y="0"/>
                </a:lnTo>
                <a:lnTo>
                  <a:pt x="1843" y="0"/>
                </a:lnTo>
                <a:lnTo>
                  <a:pt x="1843" y="6618"/>
                </a:lnTo>
                <a:lnTo>
                  <a:pt x="921" y="6618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1" name="Freeform 101">
            <a:extLst>
              <a:ext uri="{FF2B5EF4-FFF2-40B4-BE49-F238E27FC236}">
                <a16:creationId xmlns:a16="http://schemas.microsoft.com/office/drawing/2014/main" id="{3D2F537F-581B-0748-8F58-0CA610576F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68788" y="3749503"/>
            <a:ext cx="3500729" cy="184158"/>
          </a:xfrm>
          <a:custGeom>
            <a:avLst/>
            <a:gdLst>
              <a:gd name="T0" fmla="*/ 2147483646 w 6396"/>
              <a:gd name="T1" fmla="*/ 2147483646 h 526"/>
              <a:gd name="T2" fmla="*/ 0 w 6396"/>
              <a:gd name="T3" fmla="*/ 2147483646 h 526"/>
              <a:gd name="T4" fmla="*/ 2147483646 w 6396"/>
              <a:gd name="T5" fmla="*/ 2147483646 h 526"/>
              <a:gd name="T6" fmla="*/ 0 w 6396"/>
              <a:gd name="T7" fmla="*/ 0 h 526"/>
              <a:gd name="T8" fmla="*/ 2147483646 w 6396"/>
              <a:gd name="T9" fmla="*/ 0 h 526"/>
              <a:gd name="T10" fmla="*/ 2147483646 w 6396"/>
              <a:gd name="T11" fmla="*/ 2147483646 h 526"/>
              <a:gd name="T12" fmla="*/ 2147483646 w 6396"/>
              <a:gd name="T13" fmla="*/ 2147483646 h 5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96" h="526">
                <a:moveTo>
                  <a:pt x="6022" y="525"/>
                </a:moveTo>
                <a:lnTo>
                  <a:pt x="0" y="525"/>
                </a:lnTo>
                <a:lnTo>
                  <a:pt x="381" y="262"/>
                </a:lnTo>
                <a:lnTo>
                  <a:pt x="0" y="0"/>
                </a:lnTo>
                <a:lnTo>
                  <a:pt x="6022" y="0"/>
                </a:lnTo>
                <a:lnTo>
                  <a:pt x="6395" y="262"/>
                </a:lnTo>
                <a:lnTo>
                  <a:pt x="6022" y="525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2" name="Freeform 102">
            <a:extLst>
              <a:ext uri="{FF2B5EF4-FFF2-40B4-BE49-F238E27FC236}">
                <a16:creationId xmlns:a16="http://schemas.microsoft.com/office/drawing/2014/main" id="{C7103B9F-EC39-AD44-AF0C-E09D55A54A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68788" y="3989932"/>
            <a:ext cx="3500729" cy="184158"/>
          </a:xfrm>
          <a:custGeom>
            <a:avLst/>
            <a:gdLst>
              <a:gd name="T0" fmla="*/ 2147483646 w 6396"/>
              <a:gd name="T1" fmla="*/ 2147483646 h 526"/>
              <a:gd name="T2" fmla="*/ 0 w 6396"/>
              <a:gd name="T3" fmla="*/ 2147483646 h 526"/>
              <a:gd name="T4" fmla="*/ 2147483646 w 6396"/>
              <a:gd name="T5" fmla="*/ 2147483646 h 526"/>
              <a:gd name="T6" fmla="*/ 0 w 6396"/>
              <a:gd name="T7" fmla="*/ 0 h 526"/>
              <a:gd name="T8" fmla="*/ 2147483646 w 6396"/>
              <a:gd name="T9" fmla="*/ 0 h 526"/>
              <a:gd name="T10" fmla="*/ 2147483646 w 6396"/>
              <a:gd name="T11" fmla="*/ 2147483646 h 526"/>
              <a:gd name="T12" fmla="*/ 2147483646 w 6396"/>
              <a:gd name="T13" fmla="*/ 2147483646 h 5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96" h="526">
                <a:moveTo>
                  <a:pt x="6022" y="525"/>
                </a:moveTo>
                <a:lnTo>
                  <a:pt x="0" y="525"/>
                </a:lnTo>
                <a:lnTo>
                  <a:pt x="381" y="263"/>
                </a:lnTo>
                <a:lnTo>
                  <a:pt x="0" y="0"/>
                </a:lnTo>
                <a:lnTo>
                  <a:pt x="6022" y="0"/>
                </a:lnTo>
                <a:lnTo>
                  <a:pt x="6395" y="263"/>
                </a:lnTo>
                <a:lnTo>
                  <a:pt x="6022" y="525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3" name="Freeform 103">
            <a:extLst>
              <a:ext uri="{FF2B5EF4-FFF2-40B4-BE49-F238E27FC236}">
                <a16:creationId xmlns:a16="http://schemas.microsoft.com/office/drawing/2014/main" id="{C9BA0000-0CF0-5F4D-AAB2-310322CD7F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68788" y="4232919"/>
            <a:ext cx="3500729" cy="184158"/>
          </a:xfrm>
          <a:custGeom>
            <a:avLst/>
            <a:gdLst>
              <a:gd name="T0" fmla="*/ 2147483646 w 6396"/>
              <a:gd name="T1" fmla="*/ 2147483646 h 526"/>
              <a:gd name="T2" fmla="*/ 0 w 6396"/>
              <a:gd name="T3" fmla="*/ 2147483646 h 526"/>
              <a:gd name="T4" fmla="*/ 2147483646 w 6396"/>
              <a:gd name="T5" fmla="*/ 2147483646 h 526"/>
              <a:gd name="T6" fmla="*/ 0 w 6396"/>
              <a:gd name="T7" fmla="*/ 0 h 526"/>
              <a:gd name="T8" fmla="*/ 2147483646 w 6396"/>
              <a:gd name="T9" fmla="*/ 0 h 526"/>
              <a:gd name="T10" fmla="*/ 2147483646 w 6396"/>
              <a:gd name="T11" fmla="*/ 2147483646 h 526"/>
              <a:gd name="T12" fmla="*/ 2147483646 w 6396"/>
              <a:gd name="T13" fmla="*/ 2147483646 h 5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96" h="526">
                <a:moveTo>
                  <a:pt x="6022" y="525"/>
                </a:moveTo>
                <a:lnTo>
                  <a:pt x="0" y="525"/>
                </a:lnTo>
                <a:lnTo>
                  <a:pt x="381" y="262"/>
                </a:lnTo>
                <a:lnTo>
                  <a:pt x="0" y="0"/>
                </a:lnTo>
                <a:lnTo>
                  <a:pt x="6022" y="0"/>
                </a:lnTo>
                <a:lnTo>
                  <a:pt x="6395" y="262"/>
                </a:lnTo>
                <a:lnTo>
                  <a:pt x="6022" y="525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4" name="Freeform 104">
            <a:extLst>
              <a:ext uri="{FF2B5EF4-FFF2-40B4-BE49-F238E27FC236}">
                <a16:creationId xmlns:a16="http://schemas.microsoft.com/office/drawing/2014/main" id="{3ED29DBC-8B89-D748-8B05-473962663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68788" y="4475906"/>
            <a:ext cx="3500729" cy="184158"/>
          </a:xfrm>
          <a:custGeom>
            <a:avLst/>
            <a:gdLst>
              <a:gd name="T0" fmla="*/ 2147483646 w 6396"/>
              <a:gd name="T1" fmla="*/ 2147483646 h 526"/>
              <a:gd name="T2" fmla="*/ 0 w 6396"/>
              <a:gd name="T3" fmla="*/ 2147483646 h 526"/>
              <a:gd name="T4" fmla="*/ 2147483646 w 6396"/>
              <a:gd name="T5" fmla="*/ 2147483646 h 526"/>
              <a:gd name="T6" fmla="*/ 0 w 6396"/>
              <a:gd name="T7" fmla="*/ 0 h 526"/>
              <a:gd name="T8" fmla="*/ 2147483646 w 6396"/>
              <a:gd name="T9" fmla="*/ 0 h 526"/>
              <a:gd name="T10" fmla="*/ 2147483646 w 6396"/>
              <a:gd name="T11" fmla="*/ 2147483646 h 526"/>
              <a:gd name="T12" fmla="*/ 2147483646 w 6396"/>
              <a:gd name="T13" fmla="*/ 2147483646 h 5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96" h="526">
                <a:moveTo>
                  <a:pt x="6022" y="525"/>
                </a:moveTo>
                <a:lnTo>
                  <a:pt x="0" y="525"/>
                </a:lnTo>
                <a:lnTo>
                  <a:pt x="381" y="263"/>
                </a:lnTo>
                <a:lnTo>
                  <a:pt x="0" y="0"/>
                </a:lnTo>
                <a:lnTo>
                  <a:pt x="6022" y="0"/>
                </a:lnTo>
                <a:lnTo>
                  <a:pt x="6395" y="263"/>
                </a:lnTo>
                <a:lnTo>
                  <a:pt x="6022" y="525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5" name="Freeform 105">
            <a:extLst>
              <a:ext uri="{FF2B5EF4-FFF2-40B4-BE49-F238E27FC236}">
                <a16:creationId xmlns:a16="http://schemas.microsoft.com/office/drawing/2014/main" id="{E4F10A12-9ECA-E34A-B31B-6B186EC908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68788" y="4718892"/>
            <a:ext cx="3500729" cy="184158"/>
          </a:xfrm>
          <a:custGeom>
            <a:avLst/>
            <a:gdLst>
              <a:gd name="T0" fmla="*/ 2147483646 w 6396"/>
              <a:gd name="T1" fmla="*/ 2147483646 h 526"/>
              <a:gd name="T2" fmla="*/ 0 w 6396"/>
              <a:gd name="T3" fmla="*/ 2147483646 h 526"/>
              <a:gd name="T4" fmla="*/ 2147483646 w 6396"/>
              <a:gd name="T5" fmla="*/ 2147483646 h 526"/>
              <a:gd name="T6" fmla="*/ 0 w 6396"/>
              <a:gd name="T7" fmla="*/ 0 h 526"/>
              <a:gd name="T8" fmla="*/ 2147483646 w 6396"/>
              <a:gd name="T9" fmla="*/ 0 h 526"/>
              <a:gd name="T10" fmla="*/ 2147483646 w 6396"/>
              <a:gd name="T11" fmla="*/ 2147483646 h 526"/>
              <a:gd name="T12" fmla="*/ 2147483646 w 6396"/>
              <a:gd name="T13" fmla="*/ 2147483646 h 5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96" h="526">
                <a:moveTo>
                  <a:pt x="6022" y="525"/>
                </a:moveTo>
                <a:lnTo>
                  <a:pt x="0" y="525"/>
                </a:lnTo>
                <a:lnTo>
                  <a:pt x="381" y="263"/>
                </a:lnTo>
                <a:lnTo>
                  <a:pt x="0" y="0"/>
                </a:lnTo>
                <a:lnTo>
                  <a:pt x="6022" y="0"/>
                </a:lnTo>
                <a:lnTo>
                  <a:pt x="6395" y="263"/>
                </a:lnTo>
                <a:lnTo>
                  <a:pt x="6022" y="525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6" name="Freeform 106">
            <a:extLst>
              <a:ext uri="{FF2B5EF4-FFF2-40B4-BE49-F238E27FC236}">
                <a16:creationId xmlns:a16="http://schemas.microsoft.com/office/drawing/2014/main" id="{6D579D6A-5A1E-2147-9A49-652195B231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9981" y="4961879"/>
            <a:ext cx="3500729" cy="184158"/>
          </a:xfrm>
          <a:custGeom>
            <a:avLst/>
            <a:gdLst>
              <a:gd name="T0" fmla="*/ 2147483646 w 6396"/>
              <a:gd name="T1" fmla="*/ 2147483646 h 526"/>
              <a:gd name="T2" fmla="*/ 0 w 6396"/>
              <a:gd name="T3" fmla="*/ 2147483646 h 526"/>
              <a:gd name="T4" fmla="*/ 2147483646 w 6396"/>
              <a:gd name="T5" fmla="*/ 2147483646 h 526"/>
              <a:gd name="T6" fmla="*/ 0 w 6396"/>
              <a:gd name="T7" fmla="*/ 0 h 526"/>
              <a:gd name="T8" fmla="*/ 2147483646 w 6396"/>
              <a:gd name="T9" fmla="*/ 0 h 526"/>
              <a:gd name="T10" fmla="*/ 2147483646 w 6396"/>
              <a:gd name="T11" fmla="*/ 2147483646 h 526"/>
              <a:gd name="T12" fmla="*/ 2147483646 w 6396"/>
              <a:gd name="T13" fmla="*/ 2147483646 h 5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96" h="526">
                <a:moveTo>
                  <a:pt x="6022" y="525"/>
                </a:moveTo>
                <a:lnTo>
                  <a:pt x="0" y="525"/>
                </a:lnTo>
                <a:lnTo>
                  <a:pt x="381" y="262"/>
                </a:lnTo>
                <a:lnTo>
                  <a:pt x="0" y="0"/>
                </a:lnTo>
                <a:lnTo>
                  <a:pt x="6022" y="0"/>
                </a:lnTo>
                <a:lnTo>
                  <a:pt x="6395" y="262"/>
                </a:lnTo>
                <a:lnTo>
                  <a:pt x="6022" y="525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b="1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0" name="Rechthoek 152">
            <a:extLst>
              <a:ext uri="{FF2B5EF4-FFF2-40B4-BE49-F238E27FC236}">
                <a16:creationId xmlns:a16="http://schemas.microsoft.com/office/drawing/2014/main" id="{EB50106F-75BF-D74D-BFA0-4D7EC858BA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03460" y="3730645"/>
            <a:ext cx="3299149" cy="17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Carry out other medical treatment</a:t>
            </a:r>
          </a:p>
        </p:txBody>
      </p:sp>
      <p:sp>
        <p:nvSpPr>
          <p:cNvPr id="151" name="Rechthoek 153">
            <a:extLst>
              <a:ext uri="{FF2B5EF4-FFF2-40B4-BE49-F238E27FC236}">
                <a16:creationId xmlns:a16="http://schemas.microsoft.com/office/drawing/2014/main" id="{DD154EB5-C9B9-624D-907C-9C09CE348C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03460" y="3992489"/>
            <a:ext cx="3299149" cy="17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Perform operative treatment </a:t>
            </a:r>
          </a:p>
        </p:txBody>
      </p:sp>
      <p:sp>
        <p:nvSpPr>
          <p:cNvPr id="152" name="Rechthoek 154">
            <a:extLst>
              <a:ext uri="{FF2B5EF4-FFF2-40B4-BE49-F238E27FC236}">
                <a16:creationId xmlns:a16="http://schemas.microsoft.com/office/drawing/2014/main" id="{BE29E6A9-6EFD-C441-BCDE-584BC50859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03460" y="4231640"/>
            <a:ext cx="3299149" cy="17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Conduct therapy</a:t>
            </a:r>
          </a:p>
        </p:txBody>
      </p:sp>
      <p:sp>
        <p:nvSpPr>
          <p:cNvPr id="153" name="Rechthoek 155">
            <a:extLst>
              <a:ext uri="{FF2B5EF4-FFF2-40B4-BE49-F238E27FC236}">
                <a16:creationId xmlns:a16="http://schemas.microsoft.com/office/drawing/2014/main" id="{F441AA02-6618-3943-A670-359BF37FC4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03460" y="4477185"/>
            <a:ext cx="3299149" cy="17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Carry out drug therapy </a:t>
            </a:r>
          </a:p>
        </p:txBody>
      </p:sp>
      <p:sp>
        <p:nvSpPr>
          <p:cNvPr id="154" name="Rechthoek 156">
            <a:extLst>
              <a:ext uri="{FF2B5EF4-FFF2-40B4-BE49-F238E27FC236}">
                <a16:creationId xmlns:a16="http://schemas.microsoft.com/office/drawing/2014/main" id="{02003BE6-2973-864E-AB7F-ADB68FF762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03460" y="4717613"/>
            <a:ext cx="3299149" cy="17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Perform nursing care</a:t>
            </a:r>
          </a:p>
        </p:txBody>
      </p:sp>
      <p:sp>
        <p:nvSpPr>
          <p:cNvPr id="155" name="Rechthoek 158">
            <a:extLst>
              <a:ext uri="{FF2B5EF4-FFF2-40B4-BE49-F238E27FC236}">
                <a16:creationId xmlns:a16="http://schemas.microsoft.com/office/drawing/2014/main" id="{5DF9EE47-172D-4742-980C-F5377C9382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4486" y="4954846"/>
            <a:ext cx="3299149" cy="17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Perform additional care</a:t>
            </a:r>
          </a:p>
        </p:txBody>
      </p:sp>
      <p:sp>
        <p:nvSpPr>
          <p:cNvPr id="156" name="Rechthoek 112">
            <a:extLst>
              <a:ext uri="{FF2B5EF4-FFF2-40B4-BE49-F238E27FC236}">
                <a16:creationId xmlns:a16="http://schemas.microsoft.com/office/drawing/2014/main" id="{D066A480-33F4-374F-8033-154E05FDAA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473" y="803871"/>
            <a:ext cx="1085744" cy="298546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Determine Need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for Care</a:t>
            </a:r>
          </a:p>
        </p:txBody>
      </p:sp>
      <p:sp>
        <p:nvSpPr>
          <p:cNvPr id="157" name="Rechthoek 113">
            <a:extLst>
              <a:ext uri="{FF2B5EF4-FFF2-40B4-BE49-F238E27FC236}">
                <a16:creationId xmlns:a16="http://schemas.microsoft.com/office/drawing/2014/main" id="{4713B6A3-B7B6-7E45-9565-9E9DEE910D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182" y="1347440"/>
            <a:ext cx="1027865" cy="177764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Diagnostics</a:t>
            </a:r>
          </a:p>
        </p:txBody>
      </p:sp>
      <p:sp>
        <p:nvSpPr>
          <p:cNvPr id="158" name="Rechthoek 114">
            <a:extLst>
              <a:ext uri="{FF2B5EF4-FFF2-40B4-BE49-F238E27FC236}">
                <a16:creationId xmlns:a16="http://schemas.microsoft.com/office/drawing/2014/main" id="{55426B93-8E95-DB4B-AE33-A131E56B9F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182" y="1734208"/>
            <a:ext cx="1027865" cy="282632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Additional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Diagnostic Testing</a:t>
            </a:r>
          </a:p>
        </p:txBody>
      </p:sp>
      <p:sp>
        <p:nvSpPr>
          <p:cNvPr id="159" name="Rechthoek 115">
            <a:extLst>
              <a:ext uri="{FF2B5EF4-FFF2-40B4-BE49-F238E27FC236}">
                <a16:creationId xmlns:a16="http://schemas.microsoft.com/office/drawing/2014/main" id="{577E572F-4C5F-5145-BE0E-5B60FBA024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182" y="2288694"/>
            <a:ext cx="1027865" cy="177764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Advice</a:t>
            </a:r>
          </a:p>
        </p:txBody>
      </p:sp>
      <p:sp>
        <p:nvSpPr>
          <p:cNvPr id="160" name="Rechthoek 116">
            <a:extLst>
              <a:ext uri="{FF2B5EF4-FFF2-40B4-BE49-F238E27FC236}">
                <a16:creationId xmlns:a16="http://schemas.microsoft.com/office/drawing/2014/main" id="{C392B4B8-16F6-1540-BA7F-36E8EA44FE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8227" y="2779783"/>
            <a:ext cx="1085744" cy="177764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Treatment Plan</a:t>
            </a:r>
          </a:p>
        </p:txBody>
      </p:sp>
      <p:sp>
        <p:nvSpPr>
          <p:cNvPr id="161" name="Rechthoek 117">
            <a:extLst>
              <a:ext uri="{FF2B5EF4-FFF2-40B4-BE49-F238E27FC236}">
                <a16:creationId xmlns:a16="http://schemas.microsoft.com/office/drawing/2014/main" id="{303648DF-B237-3A43-8011-3E1AE28E29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8227" y="4199337"/>
            <a:ext cx="1085744" cy="177764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Treatment</a:t>
            </a:r>
          </a:p>
        </p:txBody>
      </p:sp>
      <p:sp>
        <p:nvSpPr>
          <p:cNvPr id="162" name="Rechthoek 118">
            <a:extLst>
              <a:ext uri="{FF2B5EF4-FFF2-40B4-BE49-F238E27FC236}">
                <a16:creationId xmlns:a16="http://schemas.microsoft.com/office/drawing/2014/main" id="{581ECE8D-9D0D-574A-AED1-B59D511C5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8227" y="5707134"/>
            <a:ext cx="1085744" cy="179042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Transfer</a:t>
            </a:r>
          </a:p>
        </p:txBody>
      </p:sp>
      <p:sp>
        <p:nvSpPr>
          <p:cNvPr id="163" name="Rechthoek 119">
            <a:extLst>
              <a:ext uri="{FF2B5EF4-FFF2-40B4-BE49-F238E27FC236}">
                <a16:creationId xmlns:a16="http://schemas.microsoft.com/office/drawing/2014/main" id="{2DE296EB-25ED-6548-B16F-1B8370759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4600" y="847171"/>
            <a:ext cx="1243718" cy="32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Determine care needs</a:t>
            </a:r>
          </a:p>
        </p:txBody>
      </p:sp>
      <p:sp>
        <p:nvSpPr>
          <p:cNvPr id="164" name="Rechthoek 120">
            <a:extLst>
              <a:ext uri="{FF2B5EF4-FFF2-40B4-BE49-F238E27FC236}">
                <a16:creationId xmlns:a16="http://schemas.microsoft.com/office/drawing/2014/main" id="{6AAA309B-0E75-6848-9AE5-6F95691E51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694" y="1337209"/>
            <a:ext cx="1540799" cy="17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Diagnose</a:t>
            </a:r>
          </a:p>
        </p:txBody>
      </p:sp>
      <p:sp>
        <p:nvSpPr>
          <p:cNvPr id="165" name="Rechthoek 121">
            <a:extLst>
              <a:ext uri="{FF2B5EF4-FFF2-40B4-BE49-F238E27FC236}">
                <a16:creationId xmlns:a16="http://schemas.microsoft.com/office/drawing/2014/main" id="{10E0E91D-59AD-9645-AFA1-A86EFA62EF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6526" y="1733712"/>
            <a:ext cx="1534812" cy="374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Conduct Additional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Diagnostic Testing</a:t>
            </a:r>
          </a:p>
        </p:txBody>
      </p:sp>
      <p:sp>
        <p:nvSpPr>
          <p:cNvPr id="166" name="Rechthoek 122">
            <a:extLst>
              <a:ext uri="{FF2B5EF4-FFF2-40B4-BE49-F238E27FC236}">
                <a16:creationId xmlns:a16="http://schemas.microsoft.com/office/drawing/2014/main" id="{8DD5DD6D-C23F-BE4E-B522-126C693F6B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9235" y="2286137"/>
            <a:ext cx="1085744" cy="17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Advise</a:t>
            </a:r>
          </a:p>
        </p:txBody>
      </p:sp>
      <p:sp>
        <p:nvSpPr>
          <p:cNvPr id="167" name="Rechthoek 125">
            <a:extLst>
              <a:ext uri="{FF2B5EF4-FFF2-40B4-BE49-F238E27FC236}">
                <a16:creationId xmlns:a16="http://schemas.microsoft.com/office/drawing/2014/main" id="{67B06AC0-FCCB-EC4E-BE5F-7EF9E9CE43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5803" y="2727217"/>
            <a:ext cx="1674522" cy="28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Establish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treatment plan</a:t>
            </a:r>
          </a:p>
        </p:txBody>
      </p:sp>
      <p:sp>
        <p:nvSpPr>
          <p:cNvPr id="168" name="Rechthoek 126">
            <a:extLst>
              <a:ext uri="{FF2B5EF4-FFF2-40B4-BE49-F238E27FC236}">
                <a16:creationId xmlns:a16="http://schemas.microsoft.com/office/drawing/2014/main" id="{2A42FD23-8416-124D-A0A5-9046475FF4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84026" y="4199337"/>
            <a:ext cx="1085744" cy="17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Treat</a:t>
            </a:r>
          </a:p>
        </p:txBody>
      </p:sp>
      <p:sp>
        <p:nvSpPr>
          <p:cNvPr id="169" name="Rechthoek 127">
            <a:extLst>
              <a:ext uri="{FF2B5EF4-FFF2-40B4-BE49-F238E27FC236}">
                <a16:creationId xmlns:a16="http://schemas.microsoft.com/office/drawing/2014/main" id="{7539175D-FDCC-F34B-860B-6C7BAA7CB9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9235" y="5706272"/>
            <a:ext cx="1085744" cy="17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Transfer</a:t>
            </a:r>
          </a:p>
        </p:txBody>
      </p:sp>
      <p:sp>
        <p:nvSpPr>
          <p:cNvPr id="170" name="Rechthoek 128">
            <a:extLst>
              <a:ext uri="{FF2B5EF4-FFF2-40B4-BE49-F238E27FC236}">
                <a16:creationId xmlns:a16="http://schemas.microsoft.com/office/drawing/2014/main" id="{00B2D561-8A94-9F4C-8D04-AF759A9526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5666" y="851103"/>
            <a:ext cx="1243718" cy="34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Process referral</a:t>
            </a:r>
          </a:p>
        </p:txBody>
      </p:sp>
      <p:sp>
        <p:nvSpPr>
          <p:cNvPr id="171" name="Rechthoek 129">
            <a:extLst>
              <a:ext uri="{FF2B5EF4-FFF2-40B4-BE49-F238E27FC236}">
                <a16:creationId xmlns:a16="http://schemas.microsoft.com/office/drawing/2014/main" id="{1B51CA17-FB44-2942-8AAE-7B4B31696F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2112" y="1319781"/>
            <a:ext cx="1255393" cy="281353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Prepare contact</a:t>
            </a:r>
          </a:p>
        </p:txBody>
      </p:sp>
      <p:sp>
        <p:nvSpPr>
          <p:cNvPr id="172" name="Rechthoek 130">
            <a:extLst>
              <a:ext uri="{FF2B5EF4-FFF2-40B4-BE49-F238E27FC236}">
                <a16:creationId xmlns:a16="http://schemas.microsoft.com/office/drawing/2014/main" id="{EC5D349B-FF91-9B4E-BA10-35B401506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55496" y="1754078"/>
            <a:ext cx="1817036" cy="37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Assess diagnostic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testing request</a:t>
            </a:r>
          </a:p>
        </p:txBody>
      </p:sp>
      <p:sp>
        <p:nvSpPr>
          <p:cNvPr id="173" name="Rechthoek 131">
            <a:extLst>
              <a:ext uri="{FF2B5EF4-FFF2-40B4-BE49-F238E27FC236}">
                <a16:creationId xmlns:a16="http://schemas.microsoft.com/office/drawing/2014/main" id="{2DD66109-5C98-1148-8392-E72C3931D5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64212" y="2293179"/>
            <a:ext cx="1365165" cy="28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Assess advice request</a:t>
            </a:r>
          </a:p>
        </p:txBody>
      </p:sp>
      <p:sp>
        <p:nvSpPr>
          <p:cNvPr id="174" name="Rechthoek 132">
            <a:extLst>
              <a:ext uri="{FF2B5EF4-FFF2-40B4-BE49-F238E27FC236}">
                <a16:creationId xmlns:a16="http://schemas.microsoft.com/office/drawing/2014/main" id="{54747E79-AC96-C947-81E2-E1DABFEC4F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64212" y="2735717"/>
            <a:ext cx="1365165" cy="281353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Determine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treatment plan</a:t>
            </a:r>
          </a:p>
        </p:txBody>
      </p:sp>
      <p:sp>
        <p:nvSpPr>
          <p:cNvPr id="175" name="Rechthoek 134">
            <a:extLst>
              <a:ext uri="{FF2B5EF4-FFF2-40B4-BE49-F238E27FC236}">
                <a16:creationId xmlns:a16="http://schemas.microsoft.com/office/drawing/2014/main" id="{C8E2C51A-A926-C94F-9E57-AA073B9A82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4803" y="4184467"/>
            <a:ext cx="1365165" cy="2813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Prepare treatment</a:t>
            </a:r>
          </a:p>
        </p:txBody>
      </p:sp>
      <p:sp>
        <p:nvSpPr>
          <p:cNvPr id="176" name="Rechthoek 135">
            <a:extLst>
              <a:ext uri="{FF2B5EF4-FFF2-40B4-BE49-F238E27FC236}">
                <a16:creationId xmlns:a16="http://schemas.microsoft.com/office/drawing/2014/main" id="{4115F265-1FEB-9341-9FB5-22649817E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9698" y="5706778"/>
            <a:ext cx="1365165" cy="281353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Determine transfer Policy</a:t>
            </a:r>
          </a:p>
        </p:txBody>
      </p:sp>
      <p:sp>
        <p:nvSpPr>
          <p:cNvPr id="177" name="Rechthoek 137">
            <a:extLst>
              <a:ext uri="{FF2B5EF4-FFF2-40B4-BE49-F238E27FC236}">
                <a16:creationId xmlns:a16="http://schemas.microsoft.com/office/drawing/2014/main" id="{49B48A1A-7EE2-6549-B6C3-A2923D9B4E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9853" y="786615"/>
            <a:ext cx="1246132" cy="34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Determine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care needs</a:t>
            </a:r>
          </a:p>
        </p:txBody>
      </p:sp>
      <p:sp>
        <p:nvSpPr>
          <p:cNvPr id="178" name="Rechthoek 138">
            <a:extLst>
              <a:ext uri="{FF2B5EF4-FFF2-40B4-BE49-F238E27FC236}">
                <a16:creationId xmlns:a16="http://schemas.microsoft.com/office/drawing/2014/main" id="{AAB2C5C6-5BD1-F647-9ACE-D05F1FEA38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6455" y="852663"/>
            <a:ext cx="1243718" cy="34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Plan contact</a:t>
            </a:r>
          </a:p>
        </p:txBody>
      </p:sp>
      <p:sp>
        <p:nvSpPr>
          <p:cNvPr id="179" name="Rechthoek 139">
            <a:extLst>
              <a:ext uri="{FF2B5EF4-FFF2-40B4-BE49-F238E27FC236}">
                <a16:creationId xmlns:a16="http://schemas.microsoft.com/office/drawing/2014/main" id="{37CF5385-78B4-394D-A411-2E375DEDAE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4992" y="1319781"/>
            <a:ext cx="1029861" cy="281353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Receive patient</a:t>
            </a:r>
          </a:p>
        </p:txBody>
      </p:sp>
      <p:sp>
        <p:nvSpPr>
          <p:cNvPr id="180" name="Rechthoek 140">
            <a:extLst>
              <a:ext uri="{FF2B5EF4-FFF2-40B4-BE49-F238E27FC236}">
                <a16:creationId xmlns:a16="http://schemas.microsoft.com/office/drawing/2014/main" id="{9188DA4E-D0B7-FD49-944D-7375B5CAE4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0129" y="1273914"/>
            <a:ext cx="1027865" cy="386221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Collect additional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information</a:t>
            </a:r>
          </a:p>
        </p:txBody>
      </p:sp>
      <p:sp>
        <p:nvSpPr>
          <p:cNvPr id="181" name="Rechthoek 141">
            <a:extLst>
              <a:ext uri="{FF2B5EF4-FFF2-40B4-BE49-F238E27FC236}">
                <a16:creationId xmlns:a16="http://schemas.microsoft.com/office/drawing/2014/main" id="{9CAA5CBA-25B9-AA4D-B408-680C98C412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88233" y="1351532"/>
            <a:ext cx="1027865" cy="28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Assess information</a:t>
            </a:r>
          </a:p>
        </p:txBody>
      </p:sp>
      <p:sp>
        <p:nvSpPr>
          <p:cNvPr id="182" name="Rechthoek 142">
            <a:extLst>
              <a:ext uri="{FF2B5EF4-FFF2-40B4-BE49-F238E27FC236}">
                <a16:creationId xmlns:a16="http://schemas.microsoft.com/office/drawing/2014/main" id="{D2D673E4-53B0-4A48-9C2E-1D81F88295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41374" y="1349516"/>
            <a:ext cx="1027865" cy="2813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Make diagnosis</a:t>
            </a:r>
          </a:p>
        </p:txBody>
      </p:sp>
      <p:sp>
        <p:nvSpPr>
          <p:cNvPr id="183" name="Rechthoek 143">
            <a:extLst>
              <a:ext uri="{FF2B5EF4-FFF2-40B4-BE49-F238E27FC236}">
                <a16:creationId xmlns:a16="http://schemas.microsoft.com/office/drawing/2014/main" id="{8B0A2817-C479-A445-AADF-64049B91E8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4291" y="1819626"/>
            <a:ext cx="1817036" cy="37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Plan diagnostic testing</a:t>
            </a:r>
          </a:p>
        </p:txBody>
      </p:sp>
      <p:sp>
        <p:nvSpPr>
          <p:cNvPr id="184" name="Rechthoek 144">
            <a:extLst>
              <a:ext uri="{FF2B5EF4-FFF2-40B4-BE49-F238E27FC236}">
                <a16:creationId xmlns:a16="http://schemas.microsoft.com/office/drawing/2014/main" id="{CA6D328D-1FE6-F345-95B2-019BFEBC10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4428" y="1753099"/>
            <a:ext cx="1817036" cy="37448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Prepare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diagnostic testing</a:t>
            </a:r>
          </a:p>
        </p:txBody>
      </p:sp>
      <p:sp>
        <p:nvSpPr>
          <p:cNvPr id="185" name="Rechthoek 145">
            <a:extLst>
              <a:ext uri="{FF2B5EF4-FFF2-40B4-BE49-F238E27FC236}">
                <a16:creationId xmlns:a16="http://schemas.microsoft.com/office/drawing/2014/main" id="{3C897E4A-AA16-8A46-9797-F15DF984DA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3657" y="1721629"/>
            <a:ext cx="1817036" cy="37448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Conduct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diagnostic testing</a:t>
            </a:r>
          </a:p>
        </p:txBody>
      </p:sp>
      <p:sp>
        <p:nvSpPr>
          <p:cNvPr id="186" name="Rechthoek 146">
            <a:extLst>
              <a:ext uri="{FF2B5EF4-FFF2-40B4-BE49-F238E27FC236}">
                <a16:creationId xmlns:a16="http://schemas.microsoft.com/office/drawing/2014/main" id="{972C6B1D-E653-7A44-98BD-80FD01DC7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60592" y="1799590"/>
            <a:ext cx="1817036" cy="37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Assess result</a:t>
            </a:r>
          </a:p>
        </p:txBody>
      </p:sp>
      <p:sp>
        <p:nvSpPr>
          <p:cNvPr id="187" name="Rechthoek 147">
            <a:extLst>
              <a:ext uri="{FF2B5EF4-FFF2-40B4-BE49-F238E27FC236}">
                <a16:creationId xmlns:a16="http://schemas.microsoft.com/office/drawing/2014/main" id="{98A28A24-91F5-1540-97DF-85416BF4C1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2116" y="1822870"/>
            <a:ext cx="1817036" cy="4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Report result</a:t>
            </a:r>
          </a:p>
        </p:txBody>
      </p:sp>
      <p:sp>
        <p:nvSpPr>
          <p:cNvPr id="188" name="Rechthoek 148">
            <a:extLst>
              <a:ext uri="{FF2B5EF4-FFF2-40B4-BE49-F238E27FC236}">
                <a16:creationId xmlns:a16="http://schemas.microsoft.com/office/drawing/2014/main" id="{5AAD9DBB-30B1-B34C-A82E-95F2942A2E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2111" y="2294248"/>
            <a:ext cx="1327244" cy="28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Give advice</a:t>
            </a:r>
          </a:p>
        </p:txBody>
      </p:sp>
      <p:sp>
        <p:nvSpPr>
          <p:cNvPr id="189" name="Rechthoek 149">
            <a:extLst>
              <a:ext uri="{FF2B5EF4-FFF2-40B4-BE49-F238E27FC236}">
                <a16:creationId xmlns:a16="http://schemas.microsoft.com/office/drawing/2014/main" id="{82364A6E-80D8-3B43-AC2C-F88958C157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9088" y="2731032"/>
            <a:ext cx="1284935" cy="3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Request treatment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activity</a:t>
            </a:r>
          </a:p>
        </p:txBody>
      </p:sp>
      <p:sp>
        <p:nvSpPr>
          <p:cNvPr id="190" name="Rechthoek 150">
            <a:extLst>
              <a:ext uri="{FF2B5EF4-FFF2-40B4-BE49-F238E27FC236}">
                <a16:creationId xmlns:a16="http://schemas.microsoft.com/office/drawing/2014/main" id="{5515A227-4944-5649-89AA-3556AD586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2463" y="2742257"/>
            <a:ext cx="1284935" cy="318134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Plan treatment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activity</a:t>
            </a:r>
          </a:p>
        </p:txBody>
      </p:sp>
      <p:sp>
        <p:nvSpPr>
          <p:cNvPr id="191" name="Rechthoek 151">
            <a:extLst>
              <a:ext uri="{FF2B5EF4-FFF2-40B4-BE49-F238E27FC236}">
                <a16:creationId xmlns:a16="http://schemas.microsoft.com/office/drawing/2014/main" id="{0232B13B-1C4F-0A41-8AEC-1A91505813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6455" y="3339932"/>
            <a:ext cx="1832195" cy="1777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Perform Treatment</a:t>
            </a:r>
          </a:p>
        </p:txBody>
      </p:sp>
      <p:sp>
        <p:nvSpPr>
          <p:cNvPr id="192" name="Rechthoek 159">
            <a:extLst>
              <a:ext uri="{FF2B5EF4-FFF2-40B4-BE49-F238E27FC236}">
                <a16:creationId xmlns:a16="http://schemas.microsoft.com/office/drawing/2014/main" id="{20B215C2-16A5-9942-8A21-CE29E52762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5731" y="5699521"/>
            <a:ext cx="1365165" cy="281353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Transfer patient</a:t>
            </a:r>
          </a:p>
        </p:txBody>
      </p:sp>
      <p:sp>
        <p:nvSpPr>
          <p:cNvPr id="193" name="Rechthoek 160">
            <a:extLst>
              <a:ext uri="{FF2B5EF4-FFF2-40B4-BE49-F238E27FC236}">
                <a16:creationId xmlns:a16="http://schemas.microsoft.com/office/drawing/2014/main" id="{E8B9805F-8462-7543-AA06-BAD5615ED2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3234" y="4201587"/>
            <a:ext cx="1365165" cy="28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Evaluate treatment</a:t>
            </a:r>
          </a:p>
        </p:txBody>
      </p:sp>
      <p:sp>
        <p:nvSpPr>
          <p:cNvPr id="3" name="Google Shape;205;p2">
            <a:extLst>
              <a:ext uri="{FF2B5EF4-FFF2-40B4-BE49-F238E27FC236}">
                <a16:creationId xmlns:a16="http://schemas.microsoft.com/office/drawing/2014/main" id="{CC19DD70-4BBA-8A6C-2E57-ADA6297C4786}"/>
              </a:ext>
            </a:extLst>
          </p:cNvPr>
          <p:cNvSpPr/>
          <p:nvPr/>
        </p:nvSpPr>
        <p:spPr>
          <a:xfrm>
            <a:off x="392916" y="6394665"/>
            <a:ext cx="506947" cy="184158"/>
          </a:xfrm>
          <a:custGeom>
            <a:avLst/>
            <a:gdLst/>
            <a:ahLst/>
            <a:cxnLst/>
            <a:rect l="l" t="t" r="r" b="b"/>
            <a:pathLst>
              <a:path w="924" h="526" extrusionOk="0">
                <a:moveTo>
                  <a:pt x="461" y="525"/>
                </a:moveTo>
                <a:lnTo>
                  <a:pt x="0" y="525"/>
                </a:lnTo>
                <a:lnTo>
                  <a:pt x="0" y="0"/>
                </a:lnTo>
                <a:lnTo>
                  <a:pt x="923" y="0"/>
                </a:lnTo>
                <a:lnTo>
                  <a:pt x="923" y="525"/>
                </a:lnTo>
                <a:lnTo>
                  <a:pt x="461" y="525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5" name="Google Shape;206;p2">
            <a:extLst>
              <a:ext uri="{FF2B5EF4-FFF2-40B4-BE49-F238E27FC236}">
                <a16:creationId xmlns:a16="http://schemas.microsoft.com/office/drawing/2014/main" id="{3E47A18B-863C-2D46-EA59-E665E1A1242F}"/>
              </a:ext>
            </a:extLst>
          </p:cNvPr>
          <p:cNvSpPr/>
          <p:nvPr/>
        </p:nvSpPr>
        <p:spPr>
          <a:xfrm>
            <a:off x="1622419" y="6406749"/>
            <a:ext cx="506947" cy="184158"/>
          </a:xfrm>
          <a:custGeom>
            <a:avLst/>
            <a:gdLst/>
            <a:ahLst/>
            <a:cxnLst/>
            <a:rect l="l" t="t" r="r" b="b"/>
            <a:pathLst>
              <a:path w="924" h="526" extrusionOk="0">
                <a:moveTo>
                  <a:pt x="461" y="525"/>
                </a:moveTo>
                <a:lnTo>
                  <a:pt x="0" y="525"/>
                </a:lnTo>
                <a:lnTo>
                  <a:pt x="0" y="0"/>
                </a:lnTo>
                <a:lnTo>
                  <a:pt x="923" y="0"/>
                </a:lnTo>
                <a:lnTo>
                  <a:pt x="923" y="525"/>
                </a:lnTo>
                <a:lnTo>
                  <a:pt x="461" y="525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" name="Google Shape;207;p2">
            <a:extLst>
              <a:ext uri="{FF2B5EF4-FFF2-40B4-BE49-F238E27FC236}">
                <a16:creationId xmlns:a16="http://schemas.microsoft.com/office/drawing/2014/main" id="{F6DD2897-FDA7-E19A-08CA-EEB62206450B}"/>
              </a:ext>
            </a:extLst>
          </p:cNvPr>
          <p:cNvSpPr/>
          <p:nvPr/>
        </p:nvSpPr>
        <p:spPr>
          <a:xfrm>
            <a:off x="3369127" y="6406749"/>
            <a:ext cx="508942" cy="184158"/>
          </a:xfrm>
          <a:custGeom>
            <a:avLst/>
            <a:gdLst/>
            <a:ahLst/>
            <a:cxnLst/>
            <a:rect l="l" t="t" r="r" b="b"/>
            <a:pathLst>
              <a:path w="932" h="526" extrusionOk="0">
                <a:moveTo>
                  <a:pt x="745" y="525"/>
                </a:moveTo>
                <a:lnTo>
                  <a:pt x="0" y="525"/>
                </a:lnTo>
                <a:lnTo>
                  <a:pt x="0" y="0"/>
                </a:lnTo>
                <a:lnTo>
                  <a:pt x="745" y="0"/>
                </a:lnTo>
                <a:lnTo>
                  <a:pt x="931" y="262"/>
                </a:lnTo>
                <a:lnTo>
                  <a:pt x="745" y="52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7" name="Google Shape;252;p2">
            <a:extLst>
              <a:ext uri="{FF2B5EF4-FFF2-40B4-BE49-F238E27FC236}">
                <a16:creationId xmlns:a16="http://schemas.microsoft.com/office/drawing/2014/main" id="{92ECA27D-2544-3DFC-3940-6164CC395EBB}"/>
              </a:ext>
            </a:extLst>
          </p:cNvPr>
          <p:cNvSpPr/>
          <p:nvPr/>
        </p:nvSpPr>
        <p:spPr>
          <a:xfrm>
            <a:off x="899863" y="6395114"/>
            <a:ext cx="1005910" cy="17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Service</a:t>
            </a:r>
            <a:endParaRPr lang="en-US" sz="1000" b="1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Google Shape;253;p2">
            <a:extLst>
              <a:ext uri="{FF2B5EF4-FFF2-40B4-BE49-F238E27FC236}">
                <a16:creationId xmlns:a16="http://schemas.microsoft.com/office/drawing/2014/main" id="{12E49FFD-50AB-879E-969D-508E1F5C953B}"/>
              </a:ext>
            </a:extLst>
          </p:cNvPr>
          <p:cNvSpPr/>
          <p:nvPr/>
        </p:nvSpPr>
        <p:spPr>
          <a:xfrm>
            <a:off x="2129366" y="6387844"/>
            <a:ext cx="1341214" cy="17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Business Process</a:t>
            </a:r>
            <a:endParaRPr lang="en-US" sz="1000" b="1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Google Shape;254;p2">
            <a:extLst>
              <a:ext uri="{FF2B5EF4-FFF2-40B4-BE49-F238E27FC236}">
                <a16:creationId xmlns:a16="http://schemas.microsoft.com/office/drawing/2014/main" id="{67B0DEF5-8B7F-6EB4-A96C-FE683002A00B}"/>
              </a:ext>
            </a:extLst>
          </p:cNvPr>
          <p:cNvSpPr/>
          <p:nvPr/>
        </p:nvSpPr>
        <p:spPr>
          <a:xfrm>
            <a:off x="3893426" y="6406749"/>
            <a:ext cx="1007906" cy="17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Work Process</a:t>
            </a:r>
            <a:endParaRPr lang="en-US" sz="1000" b="1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Google Shape;160;p2">
            <a:extLst>
              <a:ext uri="{FF2B5EF4-FFF2-40B4-BE49-F238E27FC236}">
                <a16:creationId xmlns:a16="http://schemas.microsoft.com/office/drawing/2014/main" id="{B421BB9E-3ADF-6460-50AC-874C283188F2}"/>
              </a:ext>
            </a:extLst>
          </p:cNvPr>
          <p:cNvSpPr txBox="1"/>
          <p:nvPr/>
        </p:nvSpPr>
        <p:spPr>
          <a:xfrm>
            <a:off x="105511" y="121835"/>
            <a:ext cx="9594073" cy="352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1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lang="en-US" sz="2800" dirty="0">
                <a:solidFill>
                  <a:srgbClr val="F18700"/>
                </a:solidFill>
                <a:latin typeface="+mj-lt"/>
                <a:ea typeface="Calibri"/>
                <a:cs typeface="Calibri"/>
                <a:sym typeface="Calibri"/>
              </a:rPr>
              <a:t>Services and processes (Healthcare domain)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718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105C9A10-D311-914E-B404-5EA3D5A0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10" y="1168342"/>
            <a:ext cx="10641747" cy="532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158AFAF4-8A23-4D4A-AAA9-64A325CC6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" y="672967"/>
            <a:ext cx="12015049" cy="6079490"/>
          </a:xfrm>
          <a:custGeom>
            <a:avLst/>
            <a:gdLst>
              <a:gd name="T0" fmla="*/ 2147483646 w 21900"/>
              <a:gd name="T1" fmla="*/ 2147483646 h 12784"/>
              <a:gd name="T2" fmla="*/ 0 w 21900"/>
              <a:gd name="T3" fmla="*/ 2147483646 h 12784"/>
              <a:gd name="T4" fmla="*/ 0 w 21900"/>
              <a:gd name="T5" fmla="*/ 0 h 12784"/>
              <a:gd name="T6" fmla="*/ 2147483646 w 21900"/>
              <a:gd name="T7" fmla="*/ 0 h 12784"/>
              <a:gd name="T8" fmla="*/ 2147483646 w 21900"/>
              <a:gd name="T9" fmla="*/ 2147483646 h 12784"/>
              <a:gd name="T10" fmla="*/ 2147483646 w 21900"/>
              <a:gd name="T11" fmla="*/ 2147483646 h 127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900" h="12784">
                <a:moveTo>
                  <a:pt x="10950" y="12783"/>
                </a:moveTo>
                <a:lnTo>
                  <a:pt x="0" y="12783"/>
                </a:lnTo>
                <a:lnTo>
                  <a:pt x="0" y="0"/>
                </a:lnTo>
                <a:lnTo>
                  <a:pt x="21899" y="0"/>
                </a:lnTo>
                <a:lnTo>
                  <a:pt x="21899" y="12783"/>
                </a:lnTo>
                <a:lnTo>
                  <a:pt x="10950" y="12783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CE44A3A-2A69-FF49-B67F-8403B58C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5" y="118331"/>
            <a:ext cx="4717036" cy="33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13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 sz="2200" dirty="0">
              <a:solidFill>
                <a:srgbClr val="F187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05F02EBF-507D-5642-8EE4-76D538416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336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5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5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8426FA9-FB9D-5244-8A9B-1F0913848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485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62E90C47-8716-AE4E-8166-03E2B054D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604" y="3932994"/>
            <a:ext cx="373466" cy="2298762"/>
          </a:xfrm>
          <a:custGeom>
            <a:avLst/>
            <a:gdLst>
              <a:gd name="T0" fmla="*/ 2147483646 w 669"/>
              <a:gd name="T1" fmla="*/ 2147483646 h 4643"/>
              <a:gd name="T2" fmla="*/ 0 w 669"/>
              <a:gd name="T3" fmla="*/ 2147483646 h 4643"/>
              <a:gd name="T4" fmla="*/ 0 w 669"/>
              <a:gd name="T5" fmla="*/ 0 h 4643"/>
              <a:gd name="T6" fmla="*/ 2147483646 w 669"/>
              <a:gd name="T7" fmla="*/ 0 h 4643"/>
              <a:gd name="T8" fmla="*/ 2147483646 w 669"/>
              <a:gd name="T9" fmla="*/ 2147483646 h 4643"/>
              <a:gd name="T10" fmla="*/ 2147483646 w 669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9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8" y="0"/>
                </a:lnTo>
                <a:lnTo>
                  <a:pt x="668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9C31536-2389-CA49-97F6-C7650451B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336" y="1924964"/>
            <a:ext cx="1207674" cy="913726"/>
          </a:xfrm>
          <a:custGeom>
            <a:avLst/>
            <a:gdLst>
              <a:gd name="T0" fmla="*/ 2147483646 w 2169"/>
              <a:gd name="T1" fmla="*/ 2147483646 h 1844"/>
              <a:gd name="T2" fmla="*/ 0 w 2169"/>
              <a:gd name="T3" fmla="*/ 2147483646 h 1844"/>
              <a:gd name="T4" fmla="*/ 0 w 2169"/>
              <a:gd name="T5" fmla="*/ 0 h 1844"/>
              <a:gd name="T6" fmla="*/ 2147483646 w 2169"/>
              <a:gd name="T7" fmla="*/ 0 h 1844"/>
              <a:gd name="T8" fmla="*/ 2147483646 w 2169"/>
              <a:gd name="T9" fmla="*/ 2147483646 h 1844"/>
              <a:gd name="T10" fmla="*/ 2147483646 w 2169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9" h="1844">
                <a:moveTo>
                  <a:pt x="1084" y="1843"/>
                </a:moveTo>
                <a:lnTo>
                  <a:pt x="0" y="1843"/>
                </a:lnTo>
                <a:lnTo>
                  <a:pt x="0" y="0"/>
                </a:lnTo>
                <a:lnTo>
                  <a:pt x="2168" y="0"/>
                </a:lnTo>
                <a:lnTo>
                  <a:pt x="2168" y="1843"/>
                </a:lnTo>
                <a:lnTo>
                  <a:pt x="1084" y="184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BAD7508D-1C89-4743-9F67-E85A120B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336" y="2923562"/>
            <a:ext cx="1207674" cy="913726"/>
          </a:xfrm>
          <a:custGeom>
            <a:avLst/>
            <a:gdLst>
              <a:gd name="T0" fmla="*/ 2147483646 w 2169"/>
              <a:gd name="T1" fmla="*/ 2147483646 h 1844"/>
              <a:gd name="T2" fmla="*/ 0 w 2169"/>
              <a:gd name="T3" fmla="*/ 2147483646 h 1844"/>
              <a:gd name="T4" fmla="*/ 0 w 2169"/>
              <a:gd name="T5" fmla="*/ 0 h 1844"/>
              <a:gd name="T6" fmla="*/ 2147483646 w 2169"/>
              <a:gd name="T7" fmla="*/ 0 h 1844"/>
              <a:gd name="T8" fmla="*/ 2147483646 w 2169"/>
              <a:gd name="T9" fmla="*/ 2147483646 h 1844"/>
              <a:gd name="T10" fmla="*/ 2147483646 w 2169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9" h="1844">
                <a:moveTo>
                  <a:pt x="1084" y="1843"/>
                </a:moveTo>
                <a:lnTo>
                  <a:pt x="0" y="1843"/>
                </a:lnTo>
                <a:lnTo>
                  <a:pt x="0" y="0"/>
                </a:lnTo>
                <a:lnTo>
                  <a:pt x="2168" y="0"/>
                </a:lnTo>
                <a:lnTo>
                  <a:pt x="2168" y="1843"/>
                </a:lnTo>
                <a:lnTo>
                  <a:pt x="1084" y="184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253708DC-87DD-0140-8539-6C773C8C7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27" y="1924964"/>
            <a:ext cx="1207674" cy="431583"/>
          </a:xfrm>
          <a:custGeom>
            <a:avLst/>
            <a:gdLst>
              <a:gd name="T0" fmla="*/ 2147483646 w 2168"/>
              <a:gd name="T1" fmla="*/ 2147483646 h 867"/>
              <a:gd name="T2" fmla="*/ 0 w 2168"/>
              <a:gd name="T3" fmla="*/ 2147483646 h 867"/>
              <a:gd name="T4" fmla="*/ 0 w 2168"/>
              <a:gd name="T5" fmla="*/ 0 h 867"/>
              <a:gd name="T6" fmla="*/ 2147483646 w 2168"/>
              <a:gd name="T7" fmla="*/ 0 h 867"/>
              <a:gd name="T8" fmla="*/ 2147483646 w 2168"/>
              <a:gd name="T9" fmla="*/ 2147483646 h 867"/>
              <a:gd name="T10" fmla="*/ 2147483646 w 2168"/>
              <a:gd name="T11" fmla="*/ 2147483646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8" h="867">
                <a:moveTo>
                  <a:pt x="1084" y="866"/>
                </a:moveTo>
                <a:lnTo>
                  <a:pt x="0" y="866"/>
                </a:lnTo>
                <a:lnTo>
                  <a:pt x="0" y="0"/>
                </a:lnTo>
                <a:lnTo>
                  <a:pt x="2167" y="0"/>
                </a:lnTo>
                <a:lnTo>
                  <a:pt x="2167" y="866"/>
                </a:lnTo>
                <a:lnTo>
                  <a:pt x="1084" y="86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16F100C2-8CD5-4F4D-8A96-C391BC278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27" y="2410720"/>
            <a:ext cx="1207674" cy="427970"/>
          </a:xfrm>
          <a:custGeom>
            <a:avLst/>
            <a:gdLst>
              <a:gd name="T0" fmla="*/ 2147483646 w 2168"/>
              <a:gd name="T1" fmla="*/ 2147483646 h 865"/>
              <a:gd name="T2" fmla="*/ 0 w 2168"/>
              <a:gd name="T3" fmla="*/ 2147483646 h 865"/>
              <a:gd name="T4" fmla="*/ 0 w 2168"/>
              <a:gd name="T5" fmla="*/ 0 h 865"/>
              <a:gd name="T6" fmla="*/ 2147483646 w 2168"/>
              <a:gd name="T7" fmla="*/ 0 h 865"/>
              <a:gd name="T8" fmla="*/ 2147483646 w 2168"/>
              <a:gd name="T9" fmla="*/ 2147483646 h 865"/>
              <a:gd name="T10" fmla="*/ 2147483646 w 2168"/>
              <a:gd name="T11" fmla="*/ 2147483646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8" h="865">
                <a:moveTo>
                  <a:pt x="1084" y="864"/>
                </a:moveTo>
                <a:lnTo>
                  <a:pt x="0" y="864"/>
                </a:lnTo>
                <a:lnTo>
                  <a:pt x="0" y="0"/>
                </a:lnTo>
                <a:lnTo>
                  <a:pt x="2167" y="0"/>
                </a:lnTo>
                <a:lnTo>
                  <a:pt x="2167" y="864"/>
                </a:lnTo>
                <a:lnTo>
                  <a:pt x="1084" y="86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80324369-7EE0-0A4D-BE03-2C74BC72B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27" y="2923562"/>
            <a:ext cx="1207674" cy="913726"/>
          </a:xfrm>
          <a:custGeom>
            <a:avLst/>
            <a:gdLst>
              <a:gd name="T0" fmla="*/ 2147483646 w 2168"/>
              <a:gd name="T1" fmla="*/ 2147483646 h 1844"/>
              <a:gd name="T2" fmla="*/ 0 w 2168"/>
              <a:gd name="T3" fmla="*/ 2147483646 h 1844"/>
              <a:gd name="T4" fmla="*/ 0 w 2168"/>
              <a:gd name="T5" fmla="*/ 0 h 1844"/>
              <a:gd name="T6" fmla="*/ 2147483646 w 2168"/>
              <a:gd name="T7" fmla="*/ 0 h 1844"/>
              <a:gd name="T8" fmla="*/ 2147483646 w 2168"/>
              <a:gd name="T9" fmla="*/ 2147483646 h 1844"/>
              <a:gd name="T10" fmla="*/ 2147483646 w 2168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8" h="1844">
                <a:moveTo>
                  <a:pt x="1084" y="1843"/>
                </a:moveTo>
                <a:lnTo>
                  <a:pt x="0" y="1843"/>
                </a:lnTo>
                <a:lnTo>
                  <a:pt x="0" y="0"/>
                </a:lnTo>
                <a:lnTo>
                  <a:pt x="2167" y="0"/>
                </a:lnTo>
                <a:lnTo>
                  <a:pt x="2167" y="1843"/>
                </a:lnTo>
                <a:lnTo>
                  <a:pt x="1084" y="184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B1A7E1D1-DC88-E149-AD7E-3ACDD4F4D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27" y="3932994"/>
            <a:ext cx="1207674" cy="2302373"/>
          </a:xfrm>
          <a:custGeom>
            <a:avLst/>
            <a:gdLst>
              <a:gd name="T0" fmla="*/ 2147483646 w 2168"/>
              <a:gd name="T1" fmla="*/ 2147483646 h 4646"/>
              <a:gd name="T2" fmla="*/ 0 w 2168"/>
              <a:gd name="T3" fmla="*/ 2147483646 h 4646"/>
              <a:gd name="T4" fmla="*/ 0 w 2168"/>
              <a:gd name="T5" fmla="*/ 0 h 4646"/>
              <a:gd name="T6" fmla="*/ 2147483646 w 2168"/>
              <a:gd name="T7" fmla="*/ 0 h 4646"/>
              <a:gd name="T8" fmla="*/ 2147483646 w 2168"/>
              <a:gd name="T9" fmla="*/ 2147483646 h 4646"/>
              <a:gd name="T10" fmla="*/ 2147483646 w 2168"/>
              <a:gd name="T11" fmla="*/ 2147483646 h 46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8" h="4646">
                <a:moveTo>
                  <a:pt x="1084" y="4645"/>
                </a:moveTo>
                <a:lnTo>
                  <a:pt x="0" y="4645"/>
                </a:lnTo>
                <a:lnTo>
                  <a:pt x="0" y="0"/>
                </a:lnTo>
                <a:lnTo>
                  <a:pt x="2167" y="0"/>
                </a:lnTo>
                <a:lnTo>
                  <a:pt x="2167" y="4645"/>
                </a:lnTo>
                <a:lnTo>
                  <a:pt x="1084" y="464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66DE0E23-82A5-684B-B28F-CD74245C0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555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C967237E-B6E3-8B44-8649-EE62CD7BC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556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5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5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id="{50D13CA3-D9B0-FD4A-AEA7-4A00EE4F7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616" y="3932994"/>
            <a:ext cx="371437" cy="2298762"/>
          </a:xfrm>
          <a:custGeom>
            <a:avLst/>
            <a:gdLst>
              <a:gd name="T0" fmla="*/ 2147483646 w 669"/>
              <a:gd name="T1" fmla="*/ 2147483646 h 4643"/>
              <a:gd name="T2" fmla="*/ 0 w 669"/>
              <a:gd name="T3" fmla="*/ 2147483646 h 4643"/>
              <a:gd name="T4" fmla="*/ 0 w 669"/>
              <a:gd name="T5" fmla="*/ 0 h 4643"/>
              <a:gd name="T6" fmla="*/ 2147483646 w 669"/>
              <a:gd name="T7" fmla="*/ 0 h 4643"/>
              <a:gd name="T8" fmla="*/ 2147483646 w 669"/>
              <a:gd name="T9" fmla="*/ 2147483646 h 4643"/>
              <a:gd name="T10" fmla="*/ 2147483646 w 669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9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8" y="0"/>
                </a:lnTo>
                <a:lnTo>
                  <a:pt x="668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0436AF16-D742-3846-B555-5276B5D17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647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4429BE8B-213D-4644-A563-E134957BF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588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C1FCE5C1-D658-0B4D-88B8-17671FD49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555" y="1924964"/>
            <a:ext cx="2015498" cy="913726"/>
          </a:xfrm>
          <a:custGeom>
            <a:avLst/>
            <a:gdLst>
              <a:gd name="T0" fmla="*/ 2147483646 w 3622"/>
              <a:gd name="T1" fmla="*/ 2147483646 h 1844"/>
              <a:gd name="T2" fmla="*/ 0 w 3622"/>
              <a:gd name="T3" fmla="*/ 2147483646 h 1844"/>
              <a:gd name="T4" fmla="*/ 0 w 3622"/>
              <a:gd name="T5" fmla="*/ 0 h 1844"/>
              <a:gd name="T6" fmla="*/ 2147483646 w 3622"/>
              <a:gd name="T7" fmla="*/ 0 h 1844"/>
              <a:gd name="T8" fmla="*/ 2147483646 w 3622"/>
              <a:gd name="T9" fmla="*/ 2147483646 h 1844"/>
              <a:gd name="T10" fmla="*/ 2147483646 w 3622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22" h="1844">
                <a:moveTo>
                  <a:pt x="1810" y="1843"/>
                </a:moveTo>
                <a:lnTo>
                  <a:pt x="0" y="1843"/>
                </a:lnTo>
                <a:lnTo>
                  <a:pt x="0" y="0"/>
                </a:lnTo>
                <a:lnTo>
                  <a:pt x="3621" y="0"/>
                </a:lnTo>
                <a:lnTo>
                  <a:pt x="3621" y="1843"/>
                </a:lnTo>
                <a:lnTo>
                  <a:pt x="1810" y="184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D038075A-CE27-AF4E-9A29-78369AEB1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555" y="2923562"/>
            <a:ext cx="2015498" cy="913726"/>
          </a:xfrm>
          <a:custGeom>
            <a:avLst/>
            <a:gdLst>
              <a:gd name="T0" fmla="*/ 2147483646 w 3622"/>
              <a:gd name="T1" fmla="*/ 2147483646 h 1844"/>
              <a:gd name="T2" fmla="*/ 0 w 3622"/>
              <a:gd name="T3" fmla="*/ 2147483646 h 1844"/>
              <a:gd name="T4" fmla="*/ 0 w 3622"/>
              <a:gd name="T5" fmla="*/ 0 h 1844"/>
              <a:gd name="T6" fmla="*/ 2147483646 w 3622"/>
              <a:gd name="T7" fmla="*/ 0 h 1844"/>
              <a:gd name="T8" fmla="*/ 2147483646 w 3622"/>
              <a:gd name="T9" fmla="*/ 2147483646 h 1844"/>
              <a:gd name="T10" fmla="*/ 2147483646 w 3622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22" h="1844">
                <a:moveTo>
                  <a:pt x="1810" y="1843"/>
                </a:moveTo>
                <a:lnTo>
                  <a:pt x="0" y="1843"/>
                </a:lnTo>
                <a:lnTo>
                  <a:pt x="0" y="0"/>
                </a:lnTo>
                <a:lnTo>
                  <a:pt x="3621" y="0"/>
                </a:lnTo>
                <a:lnTo>
                  <a:pt x="3621" y="1843"/>
                </a:lnTo>
                <a:lnTo>
                  <a:pt x="1810" y="184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Freeform 20">
            <a:extLst>
              <a:ext uri="{FF2B5EF4-FFF2-40B4-BE49-F238E27FC236}">
                <a16:creationId xmlns:a16="http://schemas.microsoft.com/office/drawing/2014/main" id="{4B324506-D89E-B54D-82B3-57F8F5660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568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id="{3DBE8403-DAAF-724B-84AA-F81499E54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599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5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5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Freeform 22">
            <a:extLst>
              <a:ext uri="{FF2B5EF4-FFF2-40B4-BE49-F238E27FC236}">
                <a16:creationId xmlns:a16="http://schemas.microsoft.com/office/drawing/2014/main" id="{BB6D19EC-556F-2547-A752-A9DF7A82F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629" y="3932994"/>
            <a:ext cx="373466" cy="2298762"/>
          </a:xfrm>
          <a:custGeom>
            <a:avLst/>
            <a:gdLst>
              <a:gd name="T0" fmla="*/ 2147483646 w 669"/>
              <a:gd name="T1" fmla="*/ 2147483646 h 4643"/>
              <a:gd name="T2" fmla="*/ 0 w 669"/>
              <a:gd name="T3" fmla="*/ 2147483646 h 4643"/>
              <a:gd name="T4" fmla="*/ 0 w 669"/>
              <a:gd name="T5" fmla="*/ 0 h 4643"/>
              <a:gd name="T6" fmla="*/ 2147483646 w 669"/>
              <a:gd name="T7" fmla="*/ 0 h 4643"/>
              <a:gd name="T8" fmla="*/ 2147483646 w 669"/>
              <a:gd name="T9" fmla="*/ 2147483646 h 4643"/>
              <a:gd name="T10" fmla="*/ 2147483646 w 669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9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8" y="0"/>
                </a:lnTo>
                <a:lnTo>
                  <a:pt x="668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F72CF2A9-E6FE-334C-8C93-834864111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0629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Freeform 24">
            <a:extLst>
              <a:ext uri="{FF2B5EF4-FFF2-40B4-BE49-F238E27FC236}">
                <a16:creationId xmlns:a16="http://schemas.microsoft.com/office/drawing/2014/main" id="{D2C9C4DD-D193-2E4E-98CE-4D6D96EC5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8601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0E85B48F-4614-4741-B9FC-3652D9256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601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5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5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id="{12FDCF81-F373-2343-A87A-461B4CF6D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568" y="1924964"/>
            <a:ext cx="2421440" cy="913726"/>
          </a:xfrm>
          <a:custGeom>
            <a:avLst/>
            <a:gdLst>
              <a:gd name="T0" fmla="*/ 2147483646 w 4350"/>
              <a:gd name="T1" fmla="*/ 2147483646 h 1844"/>
              <a:gd name="T2" fmla="*/ 0 w 4350"/>
              <a:gd name="T3" fmla="*/ 2147483646 h 1844"/>
              <a:gd name="T4" fmla="*/ 0 w 4350"/>
              <a:gd name="T5" fmla="*/ 0 h 1844"/>
              <a:gd name="T6" fmla="*/ 2147483646 w 4350"/>
              <a:gd name="T7" fmla="*/ 0 h 1844"/>
              <a:gd name="T8" fmla="*/ 2147483646 w 4350"/>
              <a:gd name="T9" fmla="*/ 2147483646 h 1844"/>
              <a:gd name="T10" fmla="*/ 2147483646 w 4350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50" h="1844">
                <a:moveTo>
                  <a:pt x="2174" y="1843"/>
                </a:moveTo>
                <a:lnTo>
                  <a:pt x="0" y="1843"/>
                </a:lnTo>
                <a:lnTo>
                  <a:pt x="0" y="0"/>
                </a:lnTo>
                <a:lnTo>
                  <a:pt x="4349" y="0"/>
                </a:lnTo>
                <a:lnTo>
                  <a:pt x="4349" y="1843"/>
                </a:lnTo>
                <a:lnTo>
                  <a:pt x="2174" y="184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Freeform 27">
            <a:extLst>
              <a:ext uri="{FF2B5EF4-FFF2-40B4-BE49-F238E27FC236}">
                <a16:creationId xmlns:a16="http://schemas.microsoft.com/office/drawing/2014/main" id="{BBA9AC35-8242-E943-8572-22954F20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568" y="2923562"/>
            <a:ext cx="2421440" cy="913726"/>
          </a:xfrm>
          <a:custGeom>
            <a:avLst/>
            <a:gdLst>
              <a:gd name="T0" fmla="*/ 2147483646 w 4350"/>
              <a:gd name="T1" fmla="*/ 2147483646 h 1844"/>
              <a:gd name="T2" fmla="*/ 0 w 4350"/>
              <a:gd name="T3" fmla="*/ 2147483646 h 1844"/>
              <a:gd name="T4" fmla="*/ 0 w 4350"/>
              <a:gd name="T5" fmla="*/ 0 h 1844"/>
              <a:gd name="T6" fmla="*/ 2147483646 w 4350"/>
              <a:gd name="T7" fmla="*/ 0 h 1844"/>
              <a:gd name="T8" fmla="*/ 2147483646 w 4350"/>
              <a:gd name="T9" fmla="*/ 2147483646 h 1844"/>
              <a:gd name="T10" fmla="*/ 2147483646 w 4350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50" h="1844">
                <a:moveTo>
                  <a:pt x="2174" y="1843"/>
                </a:moveTo>
                <a:lnTo>
                  <a:pt x="0" y="1843"/>
                </a:lnTo>
                <a:lnTo>
                  <a:pt x="0" y="0"/>
                </a:lnTo>
                <a:lnTo>
                  <a:pt x="4349" y="0"/>
                </a:lnTo>
                <a:lnTo>
                  <a:pt x="4349" y="1843"/>
                </a:lnTo>
                <a:lnTo>
                  <a:pt x="2174" y="184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5FAF476A-31D4-F845-B0F2-7BBD05016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403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E46A784B-9813-6A44-ACDA-508D52E4E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404" y="3932994"/>
            <a:ext cx="373466" cy="2298762"/>
          </a:xfrm>
          <a:custGeom>
            <a:avLst/>
            <a:gdLst>
              <a:gd name="T0" fmla="*/ 2147483646 w 669"/>
              <a:gd name="T1" fmla="*/ 2147483646 h 4643"/>
              <a:gd name="T2" fmla="*/ 0 w 669"/>
              <a:gd name="T3" fmla="*/ 2147483646 h 4643"/>
              <a:gd name="T4" fmla="*/ 0 w 669"/>
              <a:gd name="T5" fmla="*/ 0 h 4643"/>
              <a:gd name="T6" fmla="*/ 2147483646 w 669"/>
              <a:gd name="T7" fmla="*/ 0 h 4643"/>
              <a:gd name="T8" fmla="*/ 2147483646 w 669"/>
              <a:gd name="T9" fmla="*/ 2147483646 h 4643"/>
              <a:gd name="T10" fmla="*/ 2147483646 w 669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9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8" y="0"/>
                </a:lnTo>
                <a:lnTo>
                  <a:pt x="668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6" name="Freeform 30">
            <a:extLst>
              <a:ext uri="{FF2B5EF4-FFF2-40B4-BE49-F238E27FC236}">
                <a16:creationId xmlns:a16="http://schemas.microsoft.com/office/drawing/2014/main" id="{C52CDDA5-1ABF-B84D-9A16-D9FBE115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403" y="1924964"/>
            <a:ext cx="783466" cy="913726"/>
          </a:xfrm>
          <a:custGeom>
            <a:avLst/>
            <a:gdLst>
              <a:gd name="T0" fmla="*/ 2147483646 w 1406"/>
              <a:gd name="T1" fmla="*/ 2147483646 h 1844"/>
              <a:gd name="T2" fmla="*/ 0 w 1406"/>
              <a:gd name="T3" fmla="*/ 2147483646 h 1844"/>
              <a:gd name="T4" fmla="*/ 0 w 1406"/>
              <a:gd name="T5" fmla="*/ 0 h 1844"/>
              <a:gd name="T6" fmla="*/ 2147483646 w 1406"/>
              <a:gd name="T7" fmla="*/ 0 h 1844"/>
              <a:gd name="T8" fmla="*/ 2147483646 w 1406"/>
              <a:gd name="T9" fmla="*/ 2147483646 h 1844"/>
              <a:gd name="T10" fmla="*/ 2147483646 w 1406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06" h="1844">
                <a:moveTo>
                  <a:pt x="703" y="1843"/>
                </a:moveTo>
                <a:lnTo>
                  <a:pt x="0" y="1843"/>
                </a:lnTo>
                <a:lnTo>
                  <a:pt x="0" y="0"/>
                </a:lnTo>
                <a:lnTo>
                  <a:pt x="1405" y="0"/>
                </a:lnTo>
                <a:lnTo>
                  <a:pt x="1405" y="1843"/>
                </a:lnTo>
                <a:lnTo>
                  <a:pt x="703" y="184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Freeform 31">
            <a:extLst>
              <a:ext uri="{FF2B5EF4-FFF2-40B4-BE49-F238E27FC236}">
                <a16:creationId xmlns:a16="http://schemas.microsoft.com/office/drawing/2014/main" id="{5D525AE0-4BCB-B646-B968-4392E4DE5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403" y="2923562"/>
            <a:ext cx="783466" cy="913726"/>
          </a:xfrm>
          <a:custGeom>
            <a:avLst/>
            <a:gdLst>
              <a:gd name="T0" fmla="*/ 2147483646 w 1406"/>
              <a:gd name="T1" fmla="*/ 2147483646 h 1844"/>
              <a:gd name="T2" fmla="*/ 0 w 1406"/>
              <a:gd name="T3" fmla="*/ 2147483646 h 1844"/>
              <a:gd name="T4" fmla="*/ 0 w 1406"/>
              <a:gd name="T5" fmla="*/ 0 h 1844"/>
              <a:gd name="T6" fmla="*/ 2147483646 w 1406"/>
              <a:gd name="T7" fmla="*/ 0 h 1844"/>
              <a:gd name="T8" fmla="*/ 2147483646 w 1406"/>
              <a:gd name="T9" fmla="*/ 2147483646 h 1844"/>
              <a:gd name="T10" fmla="*/ 2147483646 w 1406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06" h="1844">
                <a:moveTo>
                  <a:pt x="703" y="1843"/>
                </a:moveTo>
                <a:lnTo>
                  <a:pt x="0" y="1843"/>
                </a:lnTo>
                <a:lnTo>
                  <a:pt x="0" y="0"/>
                </a:lnTo>
                <a:lnTo>
                  <a:pt x="1405" y="0"/>
                </a:lnTo>
                <a:lnTo>
                  <a:pt x="1405" y="1843"/>
                </a:lnTo>
                <a:lnTo>
                  <a:pt x="703" y="184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" name="Freeform 32">
            <a:extLst>
              <a:ext uri="{FF2B5EF4-FFF2-40B4-BE49-F238E27FC236}">
                <a16:creationId xmlns:a16="http://schemas.microsoft.com/office/drawing/2014/main" id="{6A6F6582-2DEE-2949-9831-42FB96196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2117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5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5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9" name="Freeform 33">
            <a:extLst>
              <a:ext uri="{FF2B5EF4-FFF2-40B4-BE49-F238E27FC236}">
                <a16:creationId xmlns:a16="http://schemas.microsoft.com/office/drawing/2014/main" id="{CC7D50C3-BA59-014F-9366-378A6CA0C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237" y="3932994"/>
            <a:ext cx="371437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5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5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0" name="Freeform 34">
            <a:extLst>
              <a:ext uri="{FF2B5EF4-FFF2-40B4-BE49-F238E27FC236}">
                <a16:creationId xmlns:a16="http://schemas.microsoft.com/office/drawing/2014/main" id="{76709E95-1140-6442-A6EC-511DC0B33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8356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" name="Freeform 35">
            <a:extLst>
              <a:ext uri="{FF2B5EF4-FFF2-40B4-BE49-F238E27FC236}">
                <a16:creationId xmlns:a16="http://schemas.microsoft.com/office/drawing/2014/main" id="{AEF8E0DE-2D3E-EC41-B35A-0753145D0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2117" y="1924964"/>
            <a:ext cx="1207676" cy="913726"/>
          </a:xfrm>
          <a:custGeom>
            <a:avLst/>
            <a:gdLst>
              <a:gd name="T0" fmla="*/ 2147483646 w 2169"/>
              <a:gd name="T1" fmla="*/ 2147483646 h 1844"/>
              <a:gd name="T2" fmla="*/ 0 w 2169"/>
              <a:gd name="T3" fmla="*/ 2147483646 h 1844"/>
              <a:gd name="T4" fmla="*/ 0 w 2169"/>
              <a:gd name="T5" fmla="*/ 0 h 1844"/>
              <a:gd name="T6" fmla="*/ 2147483646 w 2169"/>
              <a:gd name="T7" fmla="*/ 0 h 1844"/>
              <a:gd name="T8" fmla="*/ 2147483646 w 2169"/>
              <a:gd name="T9" fmla="*/ 2147483646 h 1844"/>
              <a:gd name="T10" fmla="*/ 2147483646 w 2169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9" h="1844">
                <a:moveTo>
                  <a:pt x="1084" y="1843"/>
                </a:moveTo>
                <a:lnTo>
                  <a:pt x="0" y="1843"/>
                </a:lnTo>
                <a:lnTo>
                  <a:pt x="0" y="0"/>
                </a:lnTo>
                <a:lnTo>
                  <a:pt x="2168" y="0"/>
                </a:lnTo>
                <a:lnTo>
                  <a:pt x="2168" y="1843"/>
                </a:lnTo>
                <a:lnTo>
                  <a:pt x="1084" y="184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Freeform 36">
            <a:extLst>
              <a:ext uri="{FF2B5EF4-FFF2-40B4-BE49-F238E27FC236}">
                <a16:creationId xmlns:a16="http://schemas.microsoft.com/office/drawing/2014/main" id="{1090189A-5A42-B145-8E6A-1C701D5C3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2117" y="2923562"/>
            <a:ext cx="1207676" cy="913726"/>
          </a:xfrm>
          <a:custGeom>
            <a:avLst/>
            <a:gdLst>
              <a:gd name="T0" fmla="*/ 2147483646 w 2169"/>
              <a:gd name="T1" fmla="*/ 2147483646 h 1844"/>
              <a:gd name="T2" fmla="*/ 0 w 2169"/>
              <a:gd name="T3" fmla="*/ 2147483646 h 1844"/>
              <a:gd name="T4" fmla="*/ 0 w 2169"/>
              <a:gd name="T5" fmla="*/ 0 h 1844"/>
              <a:gd name="T6" fmla="*/ 2147483646 w 2169"/>
              <a:gd name="T7" fmla="*/ 0 h 1844"/>
              <a:gd name="T8" fmla="*/ 2147483646 w 2169"/>
              <a:gd name="T9" fmla="*/ 2147483646 h 1844"/>
              <a:gd name="T10" fmla="*/ 2147483646 w 2169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9" h="1844">
                <a:moveTo>
                  <a:pt x="1084" y="1843"/>
                </a:moveTo>
                <a:lnTo>
                  <a:pt x="0" y="1843"/>
                </a:lnTo>
                <a:lnTo>
                  <a:pt x="0" y="0"/>
                </a:lnTo>
                <a:lnTo>
                  <a:pt x="2168" y="0"/>
                </a:lnTo>
                <a:lnTo>
                  <a:pt x="2168" y="1843"/>
                </a:lnTo>
                <a:lnTo>
                  <a:pt x="1084" y="184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3" name="Freeform 37">
            <a:extLst>
              <a:ext uri="{FF2B5EF4-FFF2-40B4-BE49-F238E27FC236}">
                <a16:creationId xmlns:a16="http://schemas.microsoft.com/office/drawing/2014/main" id="{5F0F4EF6-5187-3242-B97C-2FFF7E6B0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3010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5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5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Freeform 38">
            <a:extLst>
              <a:ext uri="{FF2B5EF4-FFF2-40B4-BE49-F238E27FC236}">
                <a16:creationId xmlns:a16="http://schemas.microsoft.com/office/drawing/2014/main" id="{495D455B-6691-1341-80FA-196460747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130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5" name="Freeform 39">
            <a:extLst>
              <a:ext uri="{FF2B5EF4-FFF2-40B4-BE49-F238E27FC236}">
                <a16:creationId xmlns:a16="http://schemas.microsoft.com/office/drawing/2014/main" id="{BD6E29D2-6A95-6D4B-BDAF-F0FC29ED6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1279" y="3932994"/>
            <a:ext cx="37143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5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5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" name="Freeform 40">
            <a:extLst>
              <a:ext uri="{FF2B5EF4-FFF2-40B4-BE49-F238E27FC236}">
                <a16:creationId xmlns:a16="http://schemas.microsoft.com/office/drawing/2014/main" id="{83E3E03F-51A0-F248-818E-AD529F40E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3010" y="1924964"/>
            <a:ext cx="1207676" cy="913726"/>
          </a:xfrm>
          <a:custGeom>
            <a:avLst/>
            <a:gdLst>
              <a:gd name="T0" fmla="*/ 2147483646 w 2169"/>
              <a:gd name="T1" fmla="*/ 2147483646 h 1844"/>
              <a:gd name="T2" fmla="*/ 0 w 2169"/>
              <a:gd name="T3" fmla="*/ 2147483646 h 1844"/>
              <a:gd name="T4" fmla="*/ 0 w 2169"/>
              <a:gd name="T5" fmla="*/ 0 h 1844"/>
              <a:gd name="T6" fmla="*/ 2147483646 w 2169"/>
              <a:gd name="T7" fmla="*/ 0 h 1844"/>
              <a:gd name="T8" fmla="*/ 2147483646 w 2169"/>
              <a:gd name="T9" fmla="*/ 2147483646 h 1844"/>
              <a:gd name="T10" fmla="*/ 2147483646 w 2169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9" h="1844">
                <a:moveTo>
                  <a:pt x="1084" y="1843"/>
                </a:moveTo>
                <a:lnTo>
                  <a:pt x="0" y="1843"/>
                </a:lnTo>
                <a:lnTo>
                  <a:pt x="0" y="0"/>
                </a:lnTo>
                <a:lnTo>
                  <a:pt x="2168" y="0"/>
                </a:lnTo>
                <a:lnTo>
                  <a:pt x="2168" y="1843"/>
                </a:lnTo>
                <a:lnTo>
                  <a:pt x="1084" y="184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Freeform 41">
            <a:extLst>
              <a:ext uri="{FF2B5EF4-FFF2-40B4-BE49-F238E27FC236}">
                <a16:creationId xmlns:a16="http://schemas.microsoft.com/office/drawing/2014/main" id="{6E450E60-9287-4342-93C3-C74A44683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3010" y="2923562"/>
            <a:ext cx="1207676" cy="913726"/>
          </a:xfrm>
          <a:custGeom>
            <a:avLst/>
            <a:gdLst>
              <a:gd name="T0" fmla="*/ 2147483646 w 2169"/>
              <a:gd name="T1" fmla="*/ 2147483646 h 1844"/>
              <a:gd name="T2" fmla="*/ 0 w 2169"/>
              <a:gd name="T3" fmla="*/ 2147483646 h 1844"/>
              <a:gd name="T4" fmla="*/ 0 w 2169"/>
              <a:gd name="T5" fmla="*/ 0 h 1844"/>
              <a:gd name="T6" fmla="*/ 2147483646 w 2169"/>
              <a:gd name="T7" fmla="*/ 0 h 1844"/>
              <a:gd name="T8" fmla="*/ 2147483646 w 2169"/>
              <a:gd name="T9" fmla="*/ 2147483646 h 1844"/>
              <a:gd name="T10" fmla="*/ 2147483646 w 2169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9" h="1844">
                <a:moveTo>
                  <a:pt x="1084" y="1843"/>
                </a:moveTo>
                <a:lnTo>
                  <a:pt x="0" y="1843"/>
                </a:lnTo>
                <a:lnTo>
                  <a:pt x="0" y="0"/>
                </a:lnTo>
                <a:lnTo>
                  <a:pt x="2168" y="0"/>
                </a:lnTo>
                <a:lnTo>
                  <a:pt x="2168" y="1843"/>
                </a:lnTo>
                <a:lnTo>
                  <a:pt x="1084" y="184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8" name="Freeform 42">
            <a:extLst>
              <a:ext uri="{FF2B5EF4-FFF2-40B4-BE49-F238E27FC236}">
                <a16:creationId xmlns:a16="http://schemas.microsoft.com/office/drawing/2014/main" id="{60135D5D-2CAB-A247-8B03-99BFB4F34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4052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9" name="Freeform 43">
            <a:extLst>
              <a:ext uri="{FF2B5EF4-FFF2-40B4-BE49-F238E27FC236}">
                <a16:creationId xmlns:a16="http://schemas.microsoft.com/office/drawing/2014/main" id="{DBCCE4BB-8816-3D4C-8BA7-C3A4C129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2022" y="3932994"/>
            <a:ext cx="373466" cy="2298762"/>
          </a:xfrm>
          <a:custGeom>
            <a:avLst/>
            <a:gdLst>
              <a:gd name="T0" fmla="*/ 2147483646 w 670"/>
              <a:gd name="T1" fmla="*/ 2147483646 h 4643"/>
              <a:gd name="T2" fmla="*/ 0 w 670"/>
              <a:gd name="T3" fmla="*/ 2147483646 h 4643"/>
              <a:gd name="T4" fmla="*/ 0 w 670"/>
              <a:gd name="T5" fmla="*/ 0 h 4643"/>
              <a:gd name="T6" fmla="*/ 2147483646 w 670"/>
              <a:gd name="T7" fmla="*/ 0 h 4643"/>
              <a:gd name="T8" fmla="*/ 2147483646 w 670"/>
              <a:gd name="T9" fmla="*/ 2147483646 h 4643"/>
              <a:gd name="T10" fmla="*/ 2147483646 w 670"/>
              <a:gd name="T11" fmla="*/ 2147483646 h 46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0" h="4643">
                <a:moveTo>
                  <a:pt x="334" y="4642"/>
                </a:moveTo>
                <a:lnTo>
                  <a:pt x="0" y="4642"/>
                </a:lnTo>
                <a:lnTo>
                  <a:pt x="0" y="0"/>
                </a:lnTo>
                <a:lnTo>
                  <a:pt x="669" y="0"/>
                </a:lnTo>
                <a:lnTo>
                  <a:pt x="669" y="4642"/>
                </a:lnTo>
                <a:lnTo>
                  <a:pt x="334" y="464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0" name="Freeform 44">
            <a:extLst>
              <a:ext uri="{FF2B5EF4-FFF2-40B4-BE49-F238E27FC236}">
                <a16:creationId xmlns:a16="http://schemas.microsoft.com/office/drawing/2014/main" id="{A14398DA-97E7-2C48-B81D-C3A46585F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4051" y="1924964"/>
            <a:ext cx="769259" cy="913726"/>
          </a:xfrm>
          <a:custGeom>
            <a:avLst/>
            <a:gdLst>
              <a:gd name="T0" fmla="*/ 2147483646 w 1406"/>
              <a:gd name="T1" fmla="*/ 2147483646 h 1844"/>
              <a:gd name="T2" fmla="*/ 0 w 1406"/>
              <a:gd name="T3" fmla="*/ 2147483646 h 1844"/>
              <a:gd name="T4" fmla="*/ 0 w 1406"/>
              <a:gd name="T5" fmla="*/ 0 h 1844"/>
              <a:gd name="T6" fmla="*/ 2147483646 w 1406"/>
              <a:gd name="T7" fmla="*/ 0 h 1844"/>
              <a:gd name="T8" fmla="*/ 2147483646 w 1406"/>
              <a:gd name="T9" fmla="*/ 2147483646 h 1844"/>
              <a:gd name="T10" fmla="*/ 2147483646 w 1406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06" h="1844">
                <a:moveTo>
                  <a:pt x="703" y="1843"/>
                </a:moveTo>
                <a:lnTo>
                  <a:pt x="0" y="1843"/>
                </a:lnTo>
                <a:lnTo>
                  <a:pt x="0" y="0"/>
                </a:lnTo>
                <a:lnTo>
                  <a:pt x="1405" y="0"/>
                </a:lnTo>
                <a:lnTo>
                  <a:pt x="1405" y="1843"/>
                </a:lnTo>
                <a:lnTo>
                  <a:pt x="703" y="184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Freeform 45">
            <a:extLst>
              <a:ext uri="{FF2B5EF4-FFF2-40B4-BE49-F238E27FC236}">
                <a16:creationId xmlns:a16="http://schemas.microsoft.com/office/drawing/2014/main" id="{C246F28E-B85E-F749-93DD-CB3D6C341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4052" y="2923562"/>
            <a:ext cx="783466" cy="913726"/>
          </a:xfrm>
          <a:custGeom>
            <a:avLst/>
            <a:gdLst>
              <a:gd name="T0" fmla="*/ 2147483646 w 1406"/>
              <a:gd name="T1" fmla="*/ 2147483646 h 1844"/>
              <a:gd name="T2" fmla="*/ 0 w 1406"/>
              <a:gd name="T3" fmla="*/ 2147483646 h 1844"/>
              <a:gd name="T4" fmla="*/ 0 w 1406"/>
              <a:gd name="T5" fmla="*/ 0 h 1844"/>
              <a:gd name="T6" fmla="*/ 2147483646 w 1406"/>
              <a:gd name="T7" fmla="*/ 0 h 1844"/>
              <a:gd name="T8" fmla="*/ 2147483646 w 1406"/>
              <a:gd name="T9" fmla="*/ 2147483646 h 1844"/>
              <a:gd name="T10" fmla="*/ 2147483646 w 1406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06" h="1844">
                <a:moveTo>
                  <a:pt x="703" y="1843"/>
                </a:moveTo>
                <a:lnTo>
                  <a:pt x="0" y="1843"/>
                </a:lnTo>
                <a:lnTo>
                  <a:pt x="0" y="0"/>
                </a:lnTo>
                <a:lnTo>
                  <a:pt x="1405" y="0"/>
                </a:lnTo>
                <a:lnTo>
                  <a:pt x="1405" y="1843"/>
                </a:lnTo>
                <a:lnTo>
                  <a:pt x="703" y="184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" name="Freeform 46">
            <a:extLst>
              <a:ext uri="{FF2B5EF4-FFF2-40B4-BE49-F238E27FC236}">
                <a16:creationId xmlns:a16="http://schemas.microsoft.com/office/drawing/2014/main" id="{D19EC57B-9C45-A84D-A42B-24D3D95DD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277" y="928172"/>
            <a:ext cx="10205361" cy="911921"/>
          </a:xfrm>
          <a:custGeom>
            <a:avLst/>
            <a:gdLst>
              <a:gd name="T0" fmla="*/ 2147483646 w 18332"/>
              <a:gd name="T1" fmla="*/ 2147483646 h 1844"/>
              <a:gd name="T2" fmla="*/ 2147483646 w 18332"/>
              <a:gd name="T3" fmla="*/ 2147483646 h 1844"/>
              <a:gd name="T4" fmla="*/ 0 w 18332"/>
              <a:gd name="T5" fmla="*/ 2147483646 h 1844"/>
              <a:gd name="T6" fmla="*/ 0 w 18332"/>
              <a:gd name="T7" fmla="*/ 0 h 1844"/>
              <a:gd name="T8" fmla="*/ 2147483646 w 18332"/>
              <a:gd name="T9" fmla="*/ 0 h 1844"/>
              <a:gd name="T10" fmla="*/ 2147483646 w 18332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332" h="1844">
                <a:moveTo>
                  <a:pt x="18331" y="1843"/>
                </a:moveTo>
                <a:lnTo>
                  <a:pt x="4216" y="1843"/>
                </a:lnTo>
                <a:lnTo>
                  <a:pt x="0" y="1843"/>
                </a:lnTo>
                <a:lnTo>
                  <a:pt x="0" y="0"/>
                </a:lnTo>
                <a:lnTo>
                  <a:pt x="18331" y="0"/>
                </a:lnTo>
                <a:lnTo>
                  <a:pt x="18331" y="184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3" name="Freeform 47">
            <a:extLst>
              <a:ext uri="{FF2B5EF4-FFF2-40B4-BE49-F238E27FC236}">
                <a16:creationId xmlns:a16="http://schemas.microsoft.com/office/drawing/2014/main" id="{70CB8DF7-7227-9240-BA41-B46E7C37B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16" y="928172"/>
            <a:ext cx="1205645" cy="911921"/>
          </a:xfrm>
          <a:custGeom>
            <a:avLst/>
            <a:gdLst>
              <a:gd name="T0" fmla="*/ 2147483646 w 2166"/>
              <a:gd name="T1" fmla="*/ 2147483646 h 1844"/>
              <a:gd name="T2" fmla="*/ 2147483646 w 2166"/>
              <a:gd name="T3" fmla="*/ 2147483646 h 1844"/>
              <a:gd name="T4" fmla="*/ 0 w 2166"/>
              <a:gd name="T5" fmla="*/ 2147483646 h 1844"/>
              <a:gd name="T6" fmla="*/ 0 w 2166"/>
              <a:gd name="T7" fmla="*/ 0 h 1844"/>
              <a:gd name="T8" fmla="*/ 2147483646 w 2166"/>
              <a:gd name="T9" fmla="*/ 0 h 1844"/>
              <a:gd name="T10" fmla="*/ 2147483646 w 2166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6" h="1844">
                <a:moveTo>
                  <a:pt x="2165" y="1843"/>
                </a:moveTo>
                <a:lnTo>
                  <a:pt x="621" y="1843"/>
                </a:lnTo>
                <a:lnTo>
                  <a:pt x="0" y="1843"/>
                </a:lnTo>
                <a:lnTo>
                  <a:pt x="0" y="0"/>
                </a:lnTo>
                <a:lnTo>
                  <a:pt x="2165" y="0"/>
                </a:lnTo>
                <a:lnTo>
                  <a:pt x="2165" y="184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4" name="Rechthoek 1">
            <a:extLst>
              <a:ext uri="{FF2B5EF4-FFF2-40B4-BE49-F238E27FC236}">
                <a16:creationId xmlns:a16="http://schemas.microsoft.com/office/drawing/2014/main" id="{DA4BCC93-69E9-6449-AE21-BBD1A42C8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46" y="1052733"/>
            <a:ext cx="1309161" cy="6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b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Composite service</a:t>
            </a:r>
            <a:endParaRPr lang="en-US" altLang="nl-NL" sz="1200" b="1" dirty="0">
              <a:solidFill>
                <a:schemeClr val="accent6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5" name="Rechthoek 52">
            <a:extLst>
              <a:ext uri="{FF2B5EF4-FFF2-40B4-BE49-F238E27FC236}">
                <a16:creationId xmlns:a16="http://schemas.microsoft.com/office/drawing/2014/main" id="{D6465276-DA50-4A4A-AF3F-AD0ABAA7E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63" y="1939107"/>
            <a:ext cx="1223914" cy="4357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Internal Service</a:t>
            </a:r>
            <a:endParaRPr lang="en-US" altLang="nl-NL" sz="12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6" name="Rechthoek 53">
            <a:extLst>
              <a:ext uri="{FF2B5EF4-FFF2-40B4-BE49-F238E27FC236}">
                <a16:creationId xmlns:a16="http://schemas.microsoft.com/office/drawing/2014/main" id="{877721FB-FB0C-A04B-A0FF-305900BAB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55" y="2491980"/>
            <a:ext cx="1311190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Services</a:t>
            </a:r>
          </a:p>
        </p:txBody>
      </p:sp>
      <p:sp>
        <p:nvSpPr>
          <p:cNvPr id="57" name="Rechthoek 54">
            <a:extLst>
              <a:ext uri="{FF2B5EF4-FFF2-40B4-BE49-F238E27FC236}">
                <a16:creationId xmlns:a16="http://schemas.microsoft.com/office/drawing/2014/main" id="{DFA56873-186E-2047-B5C0-4FA9702D9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29" y="3161850"/>
            <a:ext cx="1495081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Business Process</a:t>
            </a:r>
          </a:p>
        </p:txBody>
      </p:sp>
      <p:sp>
        <p:nvSpPr>
          <p:cNvPr id="58" name="Rechthoek 55">
            <a:extLst>
              <a:ext uri="{FF2B5EF4-FFF2-40B4-BE49-F238E27FC236}">
                <a16:creationId xmlns:a16="http://schemas.microsoft.com/office/drawing/2014/main" id="{5179A4C8-EB21-684E-82C1-BD81A21CC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55" y="4853943"/>
            <a:ext cx="1311190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Work Process</a:t>
            </a:r>
          </a:p>
        </p:txBody>
      </p:sp>
      <p:sp>
        <p:nvSpPr>
          <p:cNvPr id="59" name="Rechthoek 56">
            <a:extLst>
              <a:ext uri="{FF2B5EF4-FFF2-40B4-BE49-F238E27FC236}">
                <a16:creationId xmlns:a16="http://schemas.microsoft.com/office/drawing/2014/main" id="{05266EF0-C884-5D45-8E04-AF7C0E4C2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609" y="2178807"/>
            <a:ext cx="1311190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Determine Need for Care</a:t>
            </a:r>
          </a:p>
        </p:txBody>
      </p:sp>
      <p:sp>
        <p:nvSpPr>
          <p:cNvPr id="60" name="Rechthoek 57">
            <a:extLst>
              <a:ext uri="{FF2B5EF4-FFF2-40B4-BE49-F238E27FC236}">
                <a16:creationId xmlns:a16="http://schemas.microsoft.com/office/drawing/2014/main" id="{DE5AD6BB-2CF8-6243-B589-BD705C569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384" y="3120972"/>
            <a:ext cx="1311190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Determine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care needs</a:t>
            </a:r>
          </a:p>
        </p:txBody>
      </p:sp>
      <p:sp>
        <p:nvSpPr>
          <p:cNvPr id="61" name="Rechthoek 58">
            <a:extLst>
              <a:ext uri="{FF2B5EF4-FFF2-40B4-BE49-F238E27FC236}">
                <a16:creationId xmlns:a16="http://schemas.microsoft.com/office/drawing/2014/main" id="{0B30ABCE-F785-FC4D-ABFF-D2C8B4E4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319" y="2247449"/>
            <a:ext cx="2007380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Diagnostics</a:t>
            </a:r>
          </a:p>
        </p:txBody>
      </p:sp>
      <p:sp>
        <p:nvSpPr>
          <p:cNvPr id="62" name="Rechthoek 59">
            <a:extLst>
              <a:ext uri="{FF2B5EF4-FFF2-40B4-BE49-F238E27FC236}">
                <a16:creationId xmlns:a16="http://schemas.microsoft.com/office/drawing/2014/main" id="{FB5A7931-F140-8C4F-AF1C-B27A4FC73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384" y="3197373"/>
            <a:ext cx="2007380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Diagnose</a:t>
            </a:r>
          </a:p>
        </p:txBody>
      </p:sp>
      <p:sp>
        <p:nvSpPr>
          <p:cNvPr id="63" name="Rechthoek 60">
            <a:extLst>
              <a:ext uri="{FF2B5EF4-FFF2-40B4-BE49-F238E27FC236}">
                <a16:creationId xmlns:a16="http://schemas.microsoft.com/office/drawing/2014/main" id="{195824D5-586B-9647-A2DC-A5994B10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309" y="2249804"/>
            <a:ext cx="2437678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Additional Diagnostic Testing</a:t>
            </a:r>
          </a:p>
        </p:txBody>
      </p:sp>
      <p:sp>
        <p:nvSpPr>
          <p:cNvPr id="64" name="Rechthoek 61">
            <a:extLst>
              <a:ext uri="{FF2B5EF4-FFF2-40B4-BE49-F238E27FC236}">
                <a16:creationId xmlns:a16="http://schemas.microsoft.com/office/drawing/2014/main" id="{9D1D9F2A-F5FA-934E-B962-48F6DC8E5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309" y="3162647"/>
            <a:ext cx="2405202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Conduct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additional diagnostic testing</a:t>
            </a:r>
          </a:p>
        </p:txBody>
      </p:sp>
      <p:sp>
        <p:nvSpPr>
          <p:cNvPr id="65" name="Rechthoek 62">
            <a:extLst>
              <a:ext uri="{FF2B5EF4-FFF2-40B4-BE49-F238E27FC236}">
                <a16:creationId xmlns:a16="http://schemas.microsoft.com/office/drawing/2014/main" id="{3F92CA2B-10BF-C648-A696-B8F8360BD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462" y="2247449"/>
            <a:ext cx="779407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Advice</a:t>
            </a:r>
          </a:p>
        </p:txBody>
      </p:sp>
      <p:sp>
        <p:nvSpPr>
          <p:cNvPr id="66" name="Rechthoek 63">
            <a:extLst>
              <a:ext uri="{FF2B5EF4-FFF2-40B4-BE49-F238E27FC236}">
                <a16:creationId xmlns:a16="http://schemas.microsoft.com/office/drawing/2014/main" id="{31B18B4B-483C-6345-AF9D-81C59098E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964" y="3190050"/>
            <a:ext cx="1114879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Advise</a:t>
            </a:r>
          </a:p>
        </p:txBody>
      </p:sp>
      <p:sp>
        <p:nvSpPr>
          <p:cNvPr id="67" name="Rechthoek 64">
            <a:extLst>
              <a:ext uri="{FF2B5EF4-FFF2-40B4-BE49-F238E27FC236}">
                <a16:creationId xmlns:a16="http://schemas.microsoft.com/office/drawing/2014/main" id="{74FA7436-8C19-2347-AA5C-38E8E9779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089" y="2155567"/>
            <a:ext cx="1199555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Treatment Plan</a:t>
            </a:r>
          </a:p>
        </p:txBody>
      </p:sp>
      <p:sp>
        <p:nvSpPr>
          <p:cNvPr id="68" name="Rechthoek 66">
            <a:extLst>
              <a:ext uri="{FF2B5EF4-FFF2-40B4-BE49-F238E27FC236}">
                <a16:creationId xmlns:a16="http://schemas.microsoft.com/office/drawing/2014/main" id="{0D59AF90-B2F2-F445-884F-D8B73B6BB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6869" y="3113547"/>
            <a:ext cx="1309161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Establish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treatment plan</a:t>
            </a:r>
          </a:p>
        </p:txBody>
      </p:sp>
      <p:sp>
        <p:nvSpPr>
          <p:cNvPr id="69" name="Rechthoek 67">
            <a:extLst>
              <a:ext uri="{FF2B5EF4-FFF2-40B4-BE49-F238E27FC236}">
                <a16:creationId xmlns:a16="http://schemas.microsoft.com/office/drawing/2014/main" id="{63ADA63F-B44E-DE4D-A899-4AF944E77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9644" y="2237322"/>
            <a:ext cx="1327426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Therapy</a:t>
            </a:r>
          </a:p>
        </p:txBody>
      </p:sp>
      <p:sp>
        <p:nvSpPr>
          <p:cNvPr id="70" name="Rechthoek 68">
            <a:extLst>
              <a:ext uri="{FF2B5EF4-FFF2-40B4-BE49-F238E27FC236}">
                <a16:creationId xmlns:a16="http://schemas.microsoft.com/office/drawing/2014/main" id="{0B9E8739-CDAA-B04E-80D1-EC4ADACF2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3010" y="3243185"/>
            <a:ext cx="1205645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Treat</a:t>
            </a:r>
          </a:p>
        </p:txBody>
      </p:sp>
      <p:sp>
        <p:nvSpPr>
          <p:cNvPr id="71" name="Rechthoek 69">
            <a:extLst>
              <a:ext uri="{FF2B5EF4-FFF2-40B4-BE49-F238E27FC236}">
                <a16:creationId xmlns:a16="http://schemas.microsoft.com/office/drawing/2014/main" id="{F82C2B41-9818-E343-B573-AFCAFBE9B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4052" y="2184981"/>
            <a:ext cx="769258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Hand Over</a:t>
            </a:r>
          </a:p>
        </p:txBody>
      </p:sp>
      <p:sp>
        <p:nvSpPr>
          <p:cNvPr id="72" name="Rechthoek 70">
            <a:extLst>
              <a:ext uri="{FF2B5EF4-FFF2-40B4-BE49-F238E27FC236}">
                <a16:creationId xmlns:a16="http://schemas.microsoft.com/office/drawing/2014/main" id="{DA2AF1E8-DD3F-624C-AE7B-2D3634CCE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3065" y="3245146"/>
            <a:ext cx="836239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Transfer</a:t>
            </a:r>
          </a:p>
        </p:txBody>
      </p:sp>
      <p:sp>
        <p:nvSpPr>
          <p:cNvPr id="74" name="Rechthoek 72">
            <a:extLst>
              <a:ext uri="{FF2B5EF4-FFF2-40B4-BE49-F238E27FC236}">
                <a16:creationId xmlns:a16="http://schemas.microsoft.com/office/drawing/2014/main" id="{E01C2158-ED92-8248-AE1F-A207639CA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60" y="1336120"/>
            <a:ext cx="10171750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(preventive, acute, urgent, elective, chronic)</a:t>
            </a:r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6C89FB9A-5FB5-054D-A504-F0F8F1301C6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7718" y="4933192"/>
            <a:ext cx="2264461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Process Reference</a:t>
            </a:r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2628C057-D9A5-AC41-B599-E99BD0A321C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88838" y="4933192"/>
            <a:ext cx="2264464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Determine Care Needs</a:t>
            </a:r>
          </a:p>
        </p:txBody>
      </p:sp>
      <p:sp>
        <p:nvSpPr>
          <p:cNvPr id="77" name="Rechthoek 77">
            <a:extLst>
              <a:ext uri="{FF2B5EF4-FFF2-40B4-BE49-F238E27FC236}">
                <a16:creationId xmlns:a16="http://schemas.microsoft.com/office/drawing/2014/main" id="{555CBFE1-3B70-6B43-B649-F56E684A45E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56636" y="4933191"/>
            <a:ext cx="2264465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Schedule Contact</a:t>
            </a:r>
          </a:p>
        </p:txBody>
      </p:sp>
      <p:sp>
        <p:nvSpPr>
          <p:cNvPr id="78" name="Rechthoek 78">
            <a:extLst>
              <a:ext uri="{FF2B5EF4-FFF2-40B4-BE49-F238E27FC236}">
                <a16:creationId xmlns:a16="http://schemas.microsoft.com/office/drawing/2014/main" id="{5BD998D9-6166-1B46-A4F7-C97B5956727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88336" y="4933191"/>
            <a:ext cx="2264466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Prepare Contact</a:t>
            </a:r>
          </a:p>
        </p:txBody>
      </p:sp>
      <p:sp>
        <p:nvSpPr>
          <p:cNvPr id="79" name="Rechthoek 79">
            <a:extLst>
              <a:ext uri="{FF2B5EF4-FFF2-40B4-BE49-F238E27FC236}">
                <a16:creationId xmlns:a16="http://schemas.microsoft.com/office/drawing/2014/main" id="{778B6431-912D-194E-9636-F7CE0847A7A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372374" y="4933191"/>
            <a:ext cx="2264467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Patient Received</a:t>
            </a:r>
          </a:p>
        </p:txBody>
      </p:sp>
      <p:sp>
        <p:nvSpPr>
          <p:cNvPr id="80" name="Rechthoek 80">
            <a:extLst>
              <a:ext uri="{FF2B5EF4-FFF2-40B4-BE49-F238E27FC236}">
                <a16:creationId xmlns:a16="http://schemas.microsoft.com/office/drawing/2014/main" id="{A6F75FCF-AE2B-8440-A509-26204981795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815109" y="4933197"/>
            <a:ext cx="2264451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Collect Additional Information</a:t>
            </a:r>
          </a:p>
        </p:txBody>
      </p:sp>
      <p:sp>
        <p:nvSpPr>
          <p:cNvPr id="81" name="Rechthoek 81">
            <a:extLst>
              <a:ext uri="{FF2B5EF4-FFF2-40B4-BE49-F238E27FC236}">
                <a16:creationId xmlns:a16="http://schemas.microsoft.com/office/drawing/2014/main" id="{616E5A6C-2D56-A34C-A3A4-A3520ECF51E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94999" y="4933190"/>
            <a:ext cx="2264467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Review Information</a:t>
            </a:r>
          </a:p>
        </p:txBody>
      </p:sp>
      <p:sp>
        <p:nvSpPr>
          <p:cNvPr id="82" name="Rechthoek 82">
            <a:extLst>
              <a:ext uri="{FF2B5EF4-FFF2-40B4-BE49-F238E27FC236}">
                <a16:creationId xmlns:a16="http://schemas.microsoft.com/office/drawing/2014/main" id="{5B6AFE9B-58B8-204B-89C5-FDBC6488552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23687" y="4933188"/>
            <a:ext cx="2264468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Make Diagnosis</a:t>
            </a:r>
          </a:p>
        </p:txBody>
      </p:sp>
      <p:sp>
        <p:nvSpPr>
          <p:cNvPr id="83" name="Rechthoek 83">
            <a:extLst>
              <a:ext uri="{FF2B5EF4-FFF2-40B4-BE49-F238E27FC236}">
                <a16:creationId xmlns:a16="http://schemas.microsoft.com/office/drawing/2014/main" id="{E56A73E1-04B3-D945-8A48-9A2DE04470A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14120" y="4847340"/>
            <a:ext cx="2264451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br>
              <a:rPr lang="en-US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Assessing research request</a:t>
            </a:r>
            <a:endParaRPr lang="en-US" altLang="nl-NL" sz="1200" b="1" dirty="0">
              <a:solidFill>
                <a:schemeClr val="accent6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4" name="Rechthoek 84">
            <a:extLst>
              <a:ext uri="{FF2B5EF4-FFF2-40B4-BE49-F238E27FC236}">
                <a16:creationId xmlns:a16="http://schemas.microsoft.com/office/drawing/2014/main" id="{860CD992-4C3D-B64D-8BAE-68FF8BDE378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06601" y="4933185"/>
            <a:ext cx="2264475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Plan Investigations</a:t>
            </a:r>
          </a:p>
        </p:txBody>
      </p:sp>
      <p:sp>
        <p:nvSpPr>
          <p:cNvPr id="85" name="Rechthoek 85">
            <a:extLst>
              <a:ext uri="{FF2B5EF4-FFF2-40B4-BE49-F238E27FC236}">
                <a16:creationId xmlns:a16="http://schemas.microsoft.com/office/drawing/2014/main" id="{C0E990A6-C254-604A-A5C1-58F9864EEBB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36139" y="4847328"/>
            <a:ext cx="2264475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br>
              <a:rPr lang="en-US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Prepare investigation</a:t>
            </a:r>
            <a:endParaRPr lang="en-US" altLang="nl-NL" sz="1200" b="1" dirty="0">
              <a:solidFill>
                <a:schemeClr val="accent6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6" name="Rechthoek 86">
            <a:extLst>
              <a:ext uri="{FF2B5EF4-FFF2-40B4-BE49-F238E27FC236}">
                <a16:creationId xmlns:a16="http://schemas.microsoft.com/office/drawing/2014/main" id="{4345EB43-E613-704A-AFD4-CB3F6F7046A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30917" y="4933186"/>
            <a:ext cx="2264475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Perform Research</a:t>
            </a:r>
          </a:p>
        </p:txBody>
      </p:sp>
      <p:sp>
        <p:nvSpPr>
          <p:cNvPr id="87" name="Rechthoek 87">
            <a:extLst>
              <a:ext uri="{FF2B5EF4-FFF2-40B4-BE49-F238E27FC236}">
                <a16:creationId xmlns:a16="http://schemas.microsoft.com/office/drawing/2014/main" id="{C84ED213-2E5C-4749-ADCA-F38BB348FFA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724680" y="4933186"/>
            <a:ext cx="2264474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Assessing result</a:t>
            </a:r>
          </a:p>
        </p:txBody>
      </p:sp>
      <p:sp>
        <p:nvSpPr>
          <p:cNvPr id="88" name="Rechthoek 89">
            <a:extLst>
              <a:ext uri="{FF2B5EF4-FFF2-40B4-BE49-F238E27FC236}">
                <a16:creationId xmlns:a16="http://schemas.microsoft.com/office/drawing/2014/main" id="{EACAD05C-0261-E048-A06E-819646B67A7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53964" y="4933187"/>
            <a:ext cx="2264472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Reporting Result</a:t>
            </a:r>
          </a:p>
        </p:txBody>
      </p:sp>
      <p:sp>
        <p:nvSpPr>
          <p:cNvPr id="89" name="Rechthoek 90">
            <a:extLst>
              <a:ext uri="{FF2B5EF4-FFF2-40B4-BE49-F238E27FC236}">
                <a16:creationId xmlns:a16="http://schemas.microsoft.com/office/drawing/2014/main" id="{BB249BE4-0601-0B4C-90D6-80DF0158C71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616742" y="4933193"/>
            <a:ext cx="2264460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Assess Advice Request</a:t>
            </a:r>
          </a:p>
        </p:txBody>
      </p:sp>
      <p:sp>
        <p:nvSpPr>
          <p:cNvPr id="90" name="Rechthoek 91">
            <a:extLst>
              <a:ext uri="{FF2B5EF4-FFF2-40B4-BE49-F238E27FC236}">
                <a16:creationId xmlns:a16="http://schemas.microsoft.com/office/drawing/2014/main" id="{27CF4EB9-D608-8E44-9D4F-636B16406AC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004752" y="4933188"/>
            <a:ext cx="2264472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Give Advice</a:t>
            </a:r>
          </a:p>
        </p:txBody>
      </p:sp>
      <p:sp>
        <p:nvSpPr>
          <p:cNvPr id="91" name="Rechthoek 92">
            <a:extLst>
              <a:ext uri="{FF2B5EF4-FFF2-40B4-BE49-F238E27FC236}">
                <a16:creationId xmlns:a16="http://schemas.microsoft.com/office/drawing/2014/main" id="{81213F22-795F-2844-81DF-3C6F5D04C2C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86473" y="4933194"/>
            <a:ext cx="2264459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Determine Treatment Plan</a:t>
            </a:r>
          </a:p>
        </p:txBody>
      </p:sp>
      <p:sp>
        <p:nvSpPr>
          <p:cNvPr id="92" name="Rechthoek 93">
            <a:extLst>
              <a:ext uri="{FF2B5EF4-FFF2-40B4-BE49-F238E27FC236}">
                <a16:creationId xmlns:a16="http://schemas.microsoft.com/office/drawing/2014/main" id="{BE4A9B9B-16F0-1440-A301-8A86FDD40F7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903580" y="4933198"/>
            <a:ext cx="2264451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Request Treatment Activity</a:t>
            </a:r>
          </a:p>
        </p:txBody>
      </p:sp>
      <p:sp>
        <p:nvSpPr>
          <p:cNvPr id="93" name="Rechthoek 94">
            <a:extLst>
              <a:ext uri="{FF2B5EF4-FFF2-40B4-BE49-F238E27FC236}">
                <a16:creationId xmlns:a16="http://schemas.microsoft.com/office/drawing/2014/main" id="{50BA4696-96D3-0343-B019-14214AB4881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09518" y="4933194"/>
            <a:ext cx="2264458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Plans Treatment Activity</a:t>
            </a:r>
          </a:p>
        </p:txBody>
      </p:sp>
      <p:sp>
        <p:nvSpPr>
          <p:cNvPr id="94" name="Rechthoek 96">
            <a:extLst>
              <a:ext uri="{FF2B5EF4-FFF2-40B4-BE49-F238E27FC236}">
                <a16:creationId xmlns:a16="http://schemas.microsoft.com/office/drawing/2014/main" id="{C35F52F6-F52E-D942-838C-A81A0D0582F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784472" y="4933196"/>
            <a:ext cx="2264453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Prepare Treatment</a:t>
            </a:r>
          </a:p>
        </p:txBody>
      </p:sp>
      <p:sp>
        <p:nvSpPr>
          <p:cNvPr id="95" name="Rechthoek 97">
            <a:extLst>
              <a:ext uri="{FF2B5EF4-FFF2-40B4-BE49-F238E27FC236}">
                <a16:creationId xmlns:a16="http://schemas.microsoft.com/office/drawing/2014/main" id="{3104F7FA-5268-DC48-9077-0A432391401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201576" y="4933196"/>
            <a:ext cx="2264455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Perform Treatment</a:t>
            </a:r>
          </a:p>
        </p:txBody>
      </p:sp>
      <p:sp>
        <p:nvSpPr>
          <p:cNvPr id="96" name="Rechthoek 98">
            <a:extLst>
              <a:ext uri="{FF2B5EF4-FFF2-40B4-BE49-F238E27FC236}">
                <a16:creationId xmlns:a16="http://schemas.microsoft.com/office/drawing/2014/main" id="{BFCC297A-3249-9543-A216-05FBBD9DD81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607516" y="4933195"/>
            <a:ext cx="2264456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Evaluate Treatment</a:t>
            </a:r>
          </a:p>
        </p:txBody>
      </p:sp>
      <p:sp>
        <p:nvSpPr>
          <p:cNvPr id="97" name="Rechthoek 99">
            <a:extLst>
              <a:ext uri="{FF2B5EF4-FFF2-40B4-BE49-F238E27FC236}">
                <a16:creationId xmlns:a16="http://schemas.microsoft.com/office/drawing/2014/main" id="{A146A03A-9921-7C4F-9CD2-E7F703B00B3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082467" y="4933195"/>
            <a:ext cx="2264457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Determine Transfer</a:t>
            </a:r>
          </a:p>
        </p:txBody>
      </p:sp>
      <p:sp>
        <p:nvSpPr>
          <p:cNvPr id="98" name="Rechthoek 100">
            <a:extLst>
              <a:ext uri="{FF2B5EF4-FFF2-40B4-BE49-F238E27FC236}">
                <a16:creationId xmlns:a16="http://schemas.microsoft.com/office/drawing/2014/main" id="{4F3CC2E8-F266-9B44-B9D2-140435F0D91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467430" y="4933188"/>
            <a:ext cx="2264470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Transfer Patient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6002A2-805D-45DE-A12A-2A22CAC10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9" y="51682"/>
            <a:ext cx="6157135" cy="4052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rPr>
              <a:t>Healthcare services and processes</a:t>
            </a:r>
            <a:r>
              <a:rPr lang="en-US" altLang="en-US" sz="2800" dirty="0">
                <a:solidFill>
                  <a:schemeClr val="accent1"/>
                </a:solidFill>
                <a:latin typeface="+mj-lt"/>
              </a:rPr>
              <a:t> -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rPr>
              <a:t>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0A98C-6D62-4F68-B68D-1F8013F0787A}"/>
              </a:ext>
            </a:extLst>
          </p:cNvPr>
          <p:cNvSpPr txBox="1"/>
          <p:nvPr/>
        </p:nvSpPr>
        <p:spPr>
          <a:xfrm>
            <a:off x="1620278" y="1080758"/>
            <a:ext cx="10183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Delivering care</a:t>
            </a:r>
          </a:p>
        </p:txBody>
      </p:sp>
    </p:spTree>
    <p:extLst>
      <p:ext uri="{BB962C8B-B14F-4D97-AF65-F5344CB8AC3E}">
        <p14:creationId xmlns:p14="http://schemas.microsoft.com/office/powerpoint/2010/main" val="2642657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"/>
          <p:cNvSpPr/>
          <p:nvPr/>
        </p:nvSpPr>
        <p:spPr>
          <a:xfrm>
            <a:off x="2120570" y="1251831"/>
            <a:ext cx="7941926" cy="272255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rgbClr val="FCF7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15" name="Google Shape;615;p9"/>
          <p:cNvSpPr/>
          <p:nvPr/>
        </p:nvSpPr>
        <p:spPr>
          <a:xfrm>
            <a:off x="2120570" y="3672603"/>
            <a:ext cx="7941926" cy="1295671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16" name="Google Shape;616;p9"/>
          <p:cNvSpPr/>
          <p:nvPr/>
        </p:nvSpPr>
        <p:spPr>
          <a:xfrm>
            <a:off x="2120570" y="2335930"/>
            <a:ext cx="4346986" cy="1303872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17" name="Google Shape;617;p9"/>
          <p:cNvSpPr/>
          <p:nvPr/>
        </p:nvSpPr>
        <p:spPr>
          <a:xfrm>
            <a:off x="6514386" y="2335930"/>
            <a:ext cx="3572904" cy="1303872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18" name="Google Shape;618;p9"/>
          <p:cNvSpPr/>
          <p:nvPr/>
        </p:nvSpPr>
        <p:spPr>
          <a:xfrm>
            <a:off x="2120570" y="1576569"/>
            <a:ext cx="7941926" cy="728200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19" name="Google Shape;619;p9"/>
          <p:cNvSpPr/>
          <p:nvPr/>
        </p:nvSpPr>
        <p:spPr>
          <a:xfrm>
            <a:off x="2120570" y="4999435"/>
            <a:ext cx="7941926" cy="636355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20" name="Google Shape;620;p9"/>
          <p:cNvSpPr/>
          <p:nvPr/>
        </p:nvSpPr>
        <p:spPr>
          <a:xfrm>
            <a:off x="10112082" y="1248551"/>
            <a:ext cx="1939340" cy="4392160"/>
          </a:xfrm>
          <a:custGeom>
            <a:avLst/>
            <a:gdLst/>
            <a:ahLst/>
            <a:cxnLst/>
            <a:rect l="l" t="t" r="r" b="b"/>
            <a:pathLst>
              <a:path w="3305" h="12575" extrusionOk="0">
                <a:moveTo>
                  <a:pt x="1652" y="12574"/>
                </a:moveTo>
                <a:lnTo>
                  <a:pt x="0" y="12574"/>
                </a:lnTo>
                <a:lnTo>
                  <a:pt x="0" y="0"/>
                </a:lnTo>
                <a:lnTo>
                  <a:pt x="3304" y="0"/>
                </a:lnTo>
                <a:lnTo>
                  <a:pt x="3304" y="12574"/>
                </a:lnTo>
                <a:lnTo>
                  <a:pt x="1652" y="12574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21" name="Google Shape;621;p9"/>
          <p:cNvSpPr/>
          <p:nvPr/>
        </p:nvSpPr>
        <p:spPr>
          <a:xfrm>
            <a:off x="109607" y="439986"/>
            <a:ext cx="11944570" cy="782323"/>
          </a:xfrm>
          <a:custGeom>
            <a:avLst/>
            <a:gdLst/>
            <a:ahLst/>
            <a:cxnLst/>
            <a:rect l="l" t="t" r="r" b="b"/>
            <a:pathLst>
              <a:path w="20358" h="2238" extrusionOk="0">
                <a:moveTo>
                  <a:pt x="10179" y="2237"/>
                </a:moveTo>
                <a:lnTo>
                  <a:pt x="0" y="2237"/>
                </a:lnTo>
                <a:lnTo>
                  <a:pt x="0" y="0"/>
                </a:lnTo>
                <a:lnTo>
                  <a:pt x="20357" y="0"/>
                </a:lnTo>
                <a:lnTo>
                  <a:pt x="20357" y="2237"/>
                </a:lnTo>
                <a:lnTo>
                  <a:pt x="10179" y="2237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22" name="Google Shape;622;p9"/>
          <p:cNvSpPr/>
          <p:nvPr/>
        </p:nvSpPr>
        <p:spPr>
          <a:xfrm>
            <a:off x="109607" y="1248551"/>
            <a:ext cx="1969641" cy="4392160"/>
          </a:xfrm>
          <a:custGeom>
            <a:avLst/>
            <a:gdLst/>
            <a:ahLst/>
            <a:cxnLst/>
            <a:rect l="l" t="t" r="r" b="b"/>
            <a:pathLst>
              <a:path w="3359" h="12575" extrusionOk="0">
                <a:moveTo>
                  <a:pt x="1679" y="12574"/>
                </a:moveTo>
                <a:lnTo>
                  <a:pt x="0" y="12574"/>
                </a:lnTo>
                <a:lnTo>
                  <a:pt x="0" y="0"/>
                </a:lnTo>
                <a:lnTo>
                  <a:pt x="3358" y="0"/>
                </a:lnTo>
                <a:lnTo>
                  <a:pt x="3358" y="12574"/>
                </a:lnTo>
                <a:lnTo>
                  <a:pt x="1679" y="12574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23" name="Google Shape;623;p9"/>
          <p:cNvSpPr/>
          <p:nvPr/>
        </p:nvSpPr>
        <p:spPr>
          <a:xfrm>
            <a:off x="360288" y="779485"/>
            <a:ext cx="1556431" cy="300136"/>
          </a:xfrm>
          <a:custGeom>
            <a:avLst/>
            <a:gdLst/>
            <a:ahLst/>
            <a:cxnLst/>
            <a:rect l="l" t="t" r="r" b="b"/>
            <a:pathLst>
              <a:path w="2655" h="854" extrusionOk="0">
                <a:moveTo>
                  <a:pt x="1327" y="853"/>
                </a:moveTo>
                <a:lnTo>
                  <a:pt x="0" y="853"/>
                </a:lnTo>
                <a:lnTo>
                  <a:pt x="0" y="0"/>
                </a:lnTo>
                <a:lnTo>
                  <a:pt x="2654" y="0"/>
                </a:lnTo>
                <a:lnTo>
                  <a:pt x="2654" y="853"/>
                </a:lnTo>
                <a:lnTo>
                  <a:pt x="1327" y="853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24" name="Google Shape;624;p9"/>
          <p:cNvSpPr/>
          <p:nvPr/>
        </p:nvSpPr>
        <p:spPr>
          <a:xfrm>
            <a:off x="360288" y="1589690"/>
            <a:ext cx="1471033" cy="300136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25" name="Google Shape;625;p9"/>
          <p:cNvSpPr/>
          <p:nvPr/>
        </p:nvSpPr>
        <p:spPr>
          <a:xfrm>
            <a:off x="360288" y="2265407"/>
            <a:ext cx="1471033" cy="300136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26" name="Google Shape;626;p9"/>
          <p:cNvSpPr/>
          <p:nvPr/>
        </p:nvSpPr>
        <p:spPr>
          <a:xfrm>
            <a:off x="360288" y="2942763"/>
            <a:ext cx="1471033" cy="298496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27" name="Google Shape;627;p9"/>
          <p:cNvSpPr/>
          <p:nvPr/>
        </p:nvSpPr>
        <p:spPr>
          <a:xfrm>
            <a:off x="360288" y="3616840"/>
            <a:ext cx="1471033" cy="300136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28" name="Google Shape;628;p9"/>
          <p:cNvSpPr/>
          <p:nvPr/>
        </p:nvSpPr>
        <p:spPr>
          <a:xfrm>
            <a:off x="360288" y="4292557"/>
            <a:ext cx="1471033" cy="296856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29" name="Google Shape;629;p9"/>
          <p:cNvSpPr/>
          <p:nvPr/>
        </p:nvSpPr>
        <p:spPr>
          <a:xfrm>
            <a:off x="360288" y="4968274"/>
            <a:ext cx="1471033" cy="298496"/>
          </a:xfrm>
          <a:custGeom>
            <a:avLst/>
            <a:gdLst/>
            <a:ahLst/>
            <a:cxnLst/>
            <a:rect l="l" t="t" r="r" b="b"/>
            <a:pathLst>
              <a:path w="2509" h="855" extrusionOk="0">
                <a:moveTo>
                  <a:pt x="1254" y="854"/>
                </a:moveTo>
                <a:lnTo>
                  <a:pt x="0" y="854"/>
                </a:lnTo>
                <a:lnTo>
                  <a:pt x="0" y="0"/>
                </a:lnTo>
                <a:lnTo>
                  <a:pt x="2508" y="0"/>
                </a:lnTo>
                <a:lnTo>
                  <a:pt x="2508" y="854"/>
                </a:lnTo>
                <a:lnTo>
                  <a:pt x="1254" y="854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30" name="Google Shape;630;p9"/>
          <p:cNvSpPr/>
          <p:nvPr/>
        </p:nvSpPr>
        <p:spPr>
          <a:xfrm>
            <a:off x="10337971" y="1589690"/>
            <a:ext cx="1471033" cy="300136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31" name="Google Shape;631;p9"/>
          <p:cNvSpPr/>
          <p:nvPr/>
        </p:nvSpPr>
        <p:spPr>
          <a:xfrm>
            <a:off x="10337971" y="2716431"/>
            <a:ext cx="1471033" cy="298496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32" name="Google Shape;632;p9"/>
          <p:cNvSpPr/>
          <p:nvPr/>
        </p:nvSpPr>
        <p:spPr>
          <a:xfrm>
            <a:off x="10337971" y="3843173"/>
            <a:ext cx="1471033" cy="296856"/>
          </a:xfrm>
          <a:custGeom>
            <a:avLst/>
            <a:gdLst/>
            <a:ahLst/>
            <a:cxnLst/>
            <a:rect l="l" t="t" r="r" b="b"/>
            <a:pathLst>
              <a:path w="2509" h="854" extrusionOk="0">
                <a:moveTo>
                  <a:pt x="1254" y="853"/>
                </a:moveTo>
                <a:lnTo>
                  <a:pt x="0" y="853"/>
                </a:lnTo>
                <a:lnTo>
                  <a:pt x="0" y="0"/>
                </a:lnTo>
                <a:lnTo>
                  <a:pt x="2508" y="0"/>
                </a:lnTo>
                <a:lnTo>
                  <a:pt x="2508" y="853"/>
                </a:lnTo>
                <a:lnTo>
                  <a:pt x="1254" y="853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33" name="Google Shape;633;p9"/>
          <p:cNvSpPr/>
          <p:nvPr/>
        </p:nvSpPr>
        <p:spPr>
          <a:xfrm>
            <a:off x="10337971" y="4968274"/>
            <a:ext cx="1471033" cy="298496"/>
          </a:xfrm>
          <a:custGeom>
            <a:avLst/>
            <a:gdLst/>
            <a:ahLst/>
            <a:cxnLst/>
            <a:rect l="l" t="t" r="r" b="b"/>
            <a:pathLst>
              <a:path w="2509" h="855" extrusionOk="0">
                <a:moveTo>
                  <a:pt x="1254" y="854"/>
                </a:moveTo>
                <a:lnTo>
                  <a:pt x="0" y="854"/>
                </a:lnTo>
                <a:lnTo>
                  <a:pt x="0" y="0"/>
                </a:lnTo>
                <a:lnTo>
                  <a:pt x="2508" y="0"/>
                </a:lnTo>
                <a:lnTo>
                  <a:pt x="2508" y="854"/>
                </a:lnTo>
                <a:lnTo>
                  <a:pt x="1254" y="854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34" name="Google Shape;634;p9"/>
          <p:cNvSpPr/>
          <p:nvPr/>
        </p:nvSpPr>
        <p:spPr>
          <a:xfrm>
            <a:off x="2010380" y="779485"/>
            <a:ext cx="1556429" cy="305057"/>
          </a:xfrm>
          <a:custGeom>
            <a:avLst/>
            <a:gdLst/>
            <a:ahLst/>
            <a:cxnLst/>
            <a:rect l="l" t="t" r="r" b="b"/>
            <a:pathLst>
              <a:path w="2654" h="867" extrusionOk="0">
                <a:moveTo>
                  <a:pt x="1327" y="866"/>
                </a:moveTo>
                <a:lnTo>
                  <a:pt x="0" y="866"/>
                </a:lnTo>
                <a:lnTo>
                  <a:pt x="0" y="0"/>
                </a:lnTo>
                <a:lnTo>
                  <a:pt x="2653" y="0"/>
                </a:lnTo>
                <a:lnTo>
                  <a:pt x="2653" y="866"/>
                </a:lnTo>
                <a:lnTo>
                  <a:pt x="1327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35" name="Google Shape;635;p9"/>
          <p:cNvSpPr/>
          <p:nvPr/>
        </p:nvSpPr>
        <p:spPr>
          <a:xfrm>
            <a:off x="5307808" y="779485"/>
            <a:ext cx="1556431" cy="305057"/>
          </a:xfrm>
          <a:custGeom>
            <a:avLst/>
            <a:gdLst/>
            <a:ahLst/>
            <a:cxnLst/>
            <a:rect l="l" t="t" r="r" b="b"/>
            <a:pathLst>
              <a:path w="2654" h="867" extrusionOk="0">
                <a:moveTo>
                  <a:pt x="1327" y="866"/>
                </a:moveTo>
                <a:lnTo>
                  <a:pt x="0" y="866"/>
                </a:lnTo>
                <a:lnTo>
                  <a:pt x="0" y="0"/>
                </a:lnTo>
                <a:lnTo>
                  <a:pt x="2653" y="0"/>
                </a:lnTo>
                <a:lnTo>
                  <a:pt x="2653" y="866"/>
                </a:lnTo>
                <a:lnTo>
                  <a:pt x="1327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36" name="Google Shape;636;p9"/>
          <p:cNvSpPr/>
          <p:nvPr/>
        </p:nvSpPr>
        <p:spPr>
          <a:xfrm>
            <a:off x="6952391" y="779485"/>
            <a:ext cx="1559185" cy="305057"/>
          </a:xfrm>
          <a:custGeom>
            <a:avLst/>
            <a:gdLst/>
            <a:ahLst/>
            <a:cxnLst/>
            <a:rect l="l" t="t" r="r" b="b"/>
            <a:pathLst>
              <a:path w="2654" h="867" extrusionOk="0">
                <a:moveTo>
                  <a:pt x="1326" y="866"/>
                </a:moveTo>
                <a:lnTo>
                  <a:pt x="0" y="866"/>
                </a:lnTo>
                <a:lnTo>
                  <a:pt x="0" y="0"/>
                </a:lnTo>
                <a:lnTo>
                  <a:pt x="2653" y="0"/>
                </a:lnTo>
                <a:lnTo>
                  <a:pt x="2653" y="866"/>
                </a:lnTo>
                <a:lnTo>
                  <a:pt x="1326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37" name="Google Shape;637;p9"/>
          <p:cNvSpPr/>
          <p:nvPr/>
        </p:nvSpPr>
        <p:spPr>
          <a:xfrm>
            <a:off x="3657717" y="779485"/>
            <a:ext cx="1556429" cy="305057"/>
          </a:xfrm>
          <a:custGeom>
            <a:avLst/>
            <a:gdLst/>
            <a:ahLst/>
            <a:cxnLst/>
            <a:rect l="l" t="t" r="r" b="b"/>
            <a:pathLst>
              <a:path w="2655" h="867" extrusionOk="0">
                <a:moveTo>
                  <a:pt x="1327" y="866"/>
                </a:moveTo>
                <a:lnTo>
                  <a:pt x="0" y="866"/>
                </a:lnTo>
                <a:lnTo>
                  <a:pt x="0" y="0"/>
                </a:lnTo>
                <a:lnTo>
                  <a:pt x="2654" y="0"/>
                </a:lnTo>
                <a:lnTo>
                  <a:pt x="2654" y="866"/>
                </a:lnTo>
                <a:lnTo>
                  <a:pt x="1327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38" name="Google Shape;638;p9"/>
          <p:cNvSpPr/>
          <p:nvPr/>
        </p:nvSpPr>
        <p:spPr>
          <a:xfrm>
            <a:off x="8599728" y="779485"/>
            <a:ext cx="1559185" cy="305057"/>
          </a:xfrm>
          <a:custGeom>
            <a:avLst/>
            <a:gdLst/>
            <a:ahLst/>
            <a:cxnLst/>
            <a:rect l="l" t="t" r="r" b="b"/>
            <a:pathLst>
              <a:path w="2654" h="867" extrusionOk="0">
                <a:moveTo>
                  <a:pt x="1327" y="866"/>
                </a:moveTo>
                <a:lnTo>
                  <a:pt x="0" y="866"/>
                </a:lnTo>
                <a:lnTo>
                  <a:pt x="0" y="0"/>
                </a:lnTo>
                <a:lnTo>
                  <a:pt x="2653" y="0"/>
                </a:lnTo>
                <a:lnTo>
                  <a:pt x="2653" y="866"/>
                </a:lnTo>
                <a:lnTo>
                  <a:pt x="1327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39" name="Google Shape;639;p9"/>
          <p:cNvSpPr/>
          <p:nvPr/>
        </p:nvSpPr>
        <p:spPr>
          <a:xfrm>
            <a:off x="10249819" y="779485"/>
            <a:ext cx="1556431" cy="305057"/>
          </a:xfrm>
          <a:custGeom>
            <a:avLst/>
            <a:gdLst/>
            <a:ahLst/>
            <a:cxnLst/>
            <a:rect l="l" t="t" r="r" b="b"/>
            <a:pathLst>
              <a:path w="2654" h="867" extrusionOk="0">
                <a:moveTo>
                  <a:pt x="1326" y="866"/>
                </a:moveTo>
                <a:lnTo>
                  <a:pt x="0" y="866"/>
                </a:lnTo>
                <a:lnTo>
                  <a:pt x="0" y="0"/>
                </a:lnTo>
                <a:lnTo>
                  <a:pt x="2653" y="0"/>
                </a:lnTo>
                <a:lnTo>
                  <a:pt x="2653" y="866"/>
                </a:lnTo>
                <a:lnTo>
                  <a:pt x="1326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40" name="Google Shape;640;p9"/>
          <p:cNvSpPr txBox="1"/>
          <p:nvPr/>
        </p:nvSpPr>
        <p:spPr>
          <a:xfrm>
            <a:off x="109607" y="66046"/>
            <a:ext cx="5622432" cy="21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05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Times New Roman"/>
              <a:buNone/>
            </a:pPr>
            <a:r>
              <a:rPr lang="nl-NL" sz="2800" dirty="0">
                <a:solidFill>
                  <a:srgbClr val="F18700"/>
                </a:solidFill>
                <a:latin typeface="+mj-lt"/>
                <a:ea typeface="Calibri"/>
                <a:cs typeface="Calibri"/>
                <a:sym typeface="Calibri"/>
              </a:rPr>
              <a:t>Information domain model</a:t>
            </a:r>
            <a:endParaRPr sz="2800" dirty="0">
              <a:latin typeface="+mj-lt"/>
            </a:endParaRPr>
          </a:p>
        </p:txBody>
      </p:sp>
      <p:sp>
        <p:nvSpPr>
          <p:cNvPr id="641" name="Google Shape;641;p9"/>
          <p:cNvSpPr/>
          <p:nvPr/>
        </p:nvSpPr>
        <p:spPr>
          <a:xfrm>
            <a:off x="3991040" y="5248729"/>
            <a:ext cx="999973" cy="287016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49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49" y="8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42" name="Google Shape;642;p9"/>
          <p:cNvSpPr/>
          <p:nvPr/>
        </p:nvSpPr>
        <p:spPr>
          <a:xfrm>
            <a:off x="5613586" y="5248729"/>
            <a:ext cx="997217" cy="287016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49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49" y="8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43" name="Google Shape;643;p9"/>
          <p:cNvSpPr/>
          <p:nvPr/>
        </p:nvSpPr>
        <p:spPr>
          <a:xfrm>
            <a:off x="7238884" y="5248729"/>
            <a:ext cx="997217" cy="287016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49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49" y="8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44" name="Google Shape;644;p9"/>
          <p:cNvSpPr/>
          <p:nvPr/>
        </p:nvSpPr>
        <p:spPr>
          <a:xfrm>
            <a:off x="8858674" y="5248729"/>
            <a:ext cx="999971" cy="287016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45" name="Google Shape;645;p9"/>
          <p:cNvSpPr/>
          <p:nvPr/>
        </p:nvSpPr>
        <p:spPr>
          <a:xfrm>
            <a:off x="2368497" y="5248729"/>
            <a:ext cx="1123936" cy="287016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49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49" y="8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46" name="Google Shape;646;p9"/>
          <p:cNvSpPr/>
          <p:nvPr/>
        </p:nvSpPr>
        <p:spPr>
          <a:xfrm>
            <a:off x="2767934" y="1853744"/>
            <a:ext cx="2088096" cy="287016"/>
          </a:xfrm>
          <a:custGeom>
            <a:avLst/>
            <a:gdLst/>
            <a:ahLst/>
            <a:cxnLst/>
            <a:rect l="l" t="t" r="r" b="b"/>
            <a:pathLst>
              <a:path w="3557" h="826" extrusionOk="0">
                <a:moveTo>
                  <a:pt x="1778" y="825"/>
                </a:moveTo>
                <a:lnTo>
                  <a:pt x="0" y="825"/>
                </a:lnTo>
                <a:lnTo>
                  <a:pt x="0" y="0"/>
                </a:lnTo>
                <a:lnTo>
                  <a:pt x="3556" y="0"/>
                </a:lnTo>
                <a:lnTo>
                  <a:pt x="3556" y="825"/>
                </a:lnTo>
                <a:lnTo>
                  <a:pt x="1778" y="8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47" name="Google Shape;647;p9"/>
          <p:cNvSpPr/>
          <p:nvPr/>
        </p:nvSpPr>
        <p:spPr>
          <a:xfrm>
            <a:off x="7442736" y="1853744"/>
            <a:ext cx="2088096" cy="287016"/>
          </a:xfrm>
          <a:custGeom>
            <a:avLst/>
            <a:gdLst/>
            <a:ahLst/>
            <a:cxnLst/>
            <a:rect l="l" t="t" r="r" b="b"/>
            <a:pathLst>
              <a:path w="3557" h="826" extrusionOk="0">
                <a:moveTo>
                  <a:pt x="1778" y="825"/>
                </a:moveTo>
                <a:lnTo>
                  <a:pt x="0" y="825"/>
                </a:lnTo>
                <a:lnTo>
                  <a:pt x="0" y="0"/>
                </a:lnTo>
                <a:lnTo>
                  <a:pt x="3556" y="0"/>
                </a:lnTo>
                <a:lnTo>
                  <a:pt x="3556" y="825"/>
                </a:lnTo>
                <a:lnTo>
                  <a:pt x="1778" y="8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48" name="Google Shape;648;p9"/>
          <p:cNvSpPr/>
          <p:nvPr/>
        </p:nvSpPr>
        <p:spPr>
          <a:xfrm>
            <a:off x="7778814" y="3236340"/>
            <a:ext cx="999971" cy="288656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49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49" y="8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49" name="Google Shape;649;p9"/>
          <p:cNvSpPr/>
          <p:nvPr/>
        </p:nvSpPr>
        <p:spPr>
          <a:xfrm>
            <a:off x="8858674" y="3236340"/>
            <a:ext cx="999970" cy="288656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50" name="Google Shape;650;p9"/>
          <p:cNvSpPr/>
          <p:nvPr/>
        </p:nvSpPr>
        <p:spPr>
          <a:xfrm>
            <a:off x="8858674" y="2890280"/>
            <a:ext cx="999971" cy="287016"/>
          </a:xfrm>
          <a:custGeom>
            <a:avLst/>
            <a:gdLst/>
            <a:ahLst/>
            <a:cxnLst/>
            <a:rect l="l" t="t" r="r" b="b"/>
            <a:pathLst>
              <a:path w="1700" h="825" extrusionOk="0">
                <a:moveTo>
                  <a:pt x="850" y="824"/>
                </a:moveTo>
                <a:lnTo>
                  <a:pt x="0" y="824"/>
                </a:lnTo>
                <a:lnTo>
                  <a:pt x="0" y="0"/>
                </a:lnTo>
                <a:lnTo>
                  <a:pt x="1699" y="0"/>
                </a:lnTo>
                <a:lnTo>
                  <a:pt x="1699" y="824"/>
                </a:lnTo>
                <a:lnTo>
                  <a:pt x="850" y="824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51" name="Google Shape;651;p9"/>
          <p:cNvSpPr/>
          <p:nvPr/>
        </p:nvSpPr>
        <p:spPr>
          <a:xfrm>
            <a:off x="6696199" y="2891921"/>
            <a:ext cx="997217" cy="288656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52" name="Google Shape;652;p9"/>
          <p:cNvSpPr/>
          <p:nvPr/>
        </p:nvSpPr>
        <p:spPr>
          <a:xfrm>
            <a:off x="6696199" y="3231419"/>
            <a:ext cx="997217" cy="287016"/>
          </a:xfrm>
          <a:custGeom>
            <a:avLst/>
            <a:gdLst/>
            <a:ahLst/>
            <a:cxnLst/>
            <a:rect l="l" t="t" r="r" b="b"/>
            <a:pathLst>
              <a:path w="1700" h="826" extrusionOk="0">
                <a:moveTo>
                  <a:pt x="850" y="825"/>
                </a:moveTo>
                <a:lnTo>
                  <a:pt x="0" y="825"/>
                </a:lnTo>
                <a:lnTo>
                  <a:pt x="0" y="0"/>
                </a:lnTo>
                <a:lnTo>
                  <a:pt x="1699" y="0"/>
                </a:lnTo>
                <a:lnTo>
                  <a:pt x="1699" y="825"/>
                </a:lnTo>
                <a:lnTo>
                  <a:pt x="850" y="8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53" name="Google Shape;653;p9"/>
          <p:cNvSpPr/>
          <p:nvPr/>
        </p:nvSpPr>
        <p:spPr>
          <a:xfrm>
            <a:off x="7776062" y="2906528"/>
            <a:ext cx="999970" cy="287015"/>
          </a:xfrm>
          <a:custGeom>
            <a:avLst/>
            <a:gdLst/>
            <a:ahLst/>
            <a:cxnLst/>
            <a:rect l="l" t="t" r="r" b="b"/>
            <a:pathLst>
              <a:path w="1700" h="825" extrusionOk="0">
                <a:moveTo>
                  <a:pt x="850" y="824"/>
                </a:moveTo>
                <a:lnTo>
                  <a:pt x="0" y="824"/>
                </a:lnTo>
                <a:lnTo>
                  <a:pt x="0" y="0"/>
                </a:lnTo>
                <a:lnTo>
                  <a:pt x="1699" y="0"/>
                </a:lnTo>
                <a:lnTo>
                  <a:pt x="1699" y="824"/>
                </a:lnTo>
                <a:lnTo>
                  <a:pt x="850" y="824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54" name="Google Shape;654;p9"/>
          <p:cNvSpPr/>
          <p:nvPr/>
        </p:nvSpPr>
        <p:spPr>
          <a:xfrm>
            <a:off x="109607" y="5676793"/>
            <a:ext cx="11944570" cy="1113620"/>
          </a:xfrm>
          <a:custGeom>
            <a:avLst/>
            <a:gdLst/>
            <a:ahLst/>
            <a:cxnLst/>
            <a:rect l="l" t="t" r="r" b="b"/>
            <a:pathLst>
              <a:path w="20358" h="3188" extrusionOk="0">
                <a:moveTo>
                  <a:pt x="10179" y="3187"/>
                </a:moveTo>
                <a:lnTo>
                  <a:pt x="0" y="3187"/>
                </a:lnTo>
                <a:lnTo>
                  <a:pt x="0" y="0"/>
                </a:lnTo>
                <a:lnTo>
                  <a:pt x="20357" y="0"/>
                </a:lnTo>
                <a:lnTo>
                  <a:pt x="20357" y="3187"/>
                </a:lnTo>
                <a:lnTo>
                  <a:pt x="10179" y="3187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55" name="Google Shape;655;p9"/>
          <p:cNvSpPr/>
          <p:nvPr/>
        </p:nvSpPr>
        <p:spPr>
          <a:xfrm>
            <a:off x="1533809" y="5999890"/>
            <a:ext cx="1729979" cy="303417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56" name="Google Shape;656;p9"/>
          <p:cNvSpPr/>
          <p:nvPr/>
        </p:nvSpPr>
        <p:spPr>
          <a:xfrm>
            <a:off x="3346430" y="5999890"/>
            <a:ext cx="1729979" cy="303417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57" name="Google Shape;657;p9"/>
          <p:cNvSpPr/>
          <p:nvPr/>
        </p:nvSpPr>
        <p:spPr>
          <a:xfrm>
            <a:off x="5161808" y="5999890"/>
            <a:ext cx="1729979" cy="303417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58" name="Google Shape;658;p9"/>
          <p:cNvSpPr/>
          <p:nvPr/>
        </p:nvSpPr>
        <p:spPr>
          <a:xfrm>
            <a:off x="8781541" y="5999890"/>
            <a:ext cx="1732733" cy="303417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59" name="Google Shape;659;p9"/>
          <p:cNvSpPr/>
          <p:nvPr/>
        </p:nvSpPr>
        <p:spPr>
          <a:xfrm>
            <a:off x="6971673" y="5999890"/>
            <a:ext cx="1732735" cy="303417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60" name="Google Shape;660;p9"/>
          <p:cNvSpPr/>
          <p:nvPr/>
        </p:nvSpPr>
        <p:spPr>
          <a:xfrm>
            <a:off x="9698870" y="6350869"/>
            <a:ext cx="1729979" cy="301776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61" name="Google Shape;661;p9"/>
          <p:cNvSpPr/>
          <p:nvPr/>
        </p:nvSpPr>
        <p:spPr>
          <a:xfrm>
            <a:off x="621989" y="6350869"/>
            <a:ext cx="1732733" cy="301776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62" name="Google Shape;662;p9"/>
          <p:cNvSpPr/>
          <p:nvPr/>
        </p:nvSpPr>
        <p:spPr>
          <a:xfrm>
            <a:off x="2437365" y="6350869"/>
            <a:ext cx="1732735" cy="301776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63" name="Google Shape;663;p9"/>
          <p:cNvSpPr/>
          <p:nvPr/>
        </p:nvSpPr>
        <p:spPr>
          <a:xfrm>
            <a:off x="4255496" y="6350869"/>
            <a:ext cx="1729979" cy="301776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64" name="Google Shape;664;p9"/>
          <p:cNvSpPr/>
          <p:nvPr/>
        </p:nvSpPr>
        <p:spPr>
          <a:xfrm>
            <a:off x="6068117" y="6350869"/>
            <a:ext cx="1729979" cy="301776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65" name="Google Shape;665;p9"/>
          <p:cNvSpPr/>
          <p:nvPr/>
        </p:nvSpPr>
        <p:spPr>
          <a:xfrm>
            <a:off x="7883495" y="6350869"/>
            <a:ext cx="1729979" cy="301776"/>
          </a:xfrm>
          <a:custGeom>
            <a:avLst/>
            <a:gdLst/>
            <a:ahLst/>
            <a:cxnLst/>
            <a:rect l="l" t="t" r="r" b="b"/>
            <a:pathLst>
              <a:path w="2951" h="867" extrusionOk="0">
                <a:moveTo>
                  <a:pt x="1475" y="866"/>
                </a:moveTo>
                <a:lnTo>
                  <a:pt x="0" y="866"/>
                </a:lnTo>
                <a:lnTo>
                  <a:pt x="0" y="0"/>
                </a:lnTo>
                <a:lnTo>
                  <a:pt x="2950" y="0"/>
                </a:lnTo>
                <a:lnTo>
                  <a:pt x="2950" y="866"/>
                </a:lnTo>
                <a:lnTo>
                  <a:pt x="1475" y="866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cxnSp>
        <p:nvCxnSpPr>
          <p:cNvPr id="666" name="Google Shape;666;p9"/>
          <p:cNvCxnSpPr/>
          <p:nvPr/>
        </p:nvCxnSpPr>
        <p:spPr>
          <a:xfrm>
            <a:off x="2079248" y="2321170"/>
            <a:ext cx="7988758" cy="1640"/>
          </a:xfrm>
          <a:prstGeom prst="straightConnector1">
            <a:avLst/>
          </a:prstGeom>
          <a:noFill/>
          <a:ln w="187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79" name="Google Shape;679;p9"/>
          <p:cNvSpPr/>
          <p:nvPr/>
        </p:nvSpPr>
        <p:spPr>
          <a:xfrm>
            <a:off x="3566810" y="2888641"/>
            <a:ext cx="1181786" cy="283735"/>
          </a:xfrm>
          <a:custGeom>
            <a:avLst/>
            <a:gdLst/>
            <a:ahLst/>
            <a:cxnLst/>
            <a:rect l="l" t="t" r="r" b="b"/>
            <a:pathLst>
              <a:path w="2020" h="810" extrusionOk="0">
                <a:moveTo>
                  <a:pt x="1010" y="809"/>
                </a:moveTo>
                <a:lnTo>
                  <a:pt x="0" y="809"/>
                </a:lnTo>
                <a:lnTo>
                  <a:pt x="0" y="0"/>
                </a:lnTo>
                <a:lnTo>
                  <a:pt x="2019" y="0"/>
                </a:lnTo>
                <a:lnTo>
                  <a:pt x="2019" y="809"/>
                </a:lnTo>
                <a:lnTo>
                  <a:pt x="1010" y="809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4831238" y="2888641"/>
            <a:ext cx="1184540" cy="283735"/>
          </a:xfrm>
          <a:custGeom>
            <a:avLst/>
            <a:gdLst/>
            <a:ahLst/>
            <a:cxnLst/>
            <a:rect l="l" t="t" r="r" b="b"/>
            <a:pathLst>
              <a:path w="2019" h="810" extrusionOk="0">
                <a:moveTo>
                  <a:pt x="1009" y="809"/>
                </a:moveTo>
                <a:lnTo>
                  <a:pt x="0" y="809"/>
                </a:lnTo>
                <a:lnTo>
                  <a:pt x="0" y="0"/>
                </a:lnTo>
                <a:lnTo>
                  <a:pt x="2018" y="0"/>
                </a:lnTo>
                <a:lnTo>
                  <a:pt x="2018" y="809"/>
                </a:lnTo>
                <a:lnTo>
                  <a:pt x="1009" y="809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2307893" y="2888641"/>
            <a:ext cx="1184540" cy="283735"/>
          </a:xfrm>
          <a:custGeom>
            <a:avLst/>
            <a:gdLst/>
            <a:ahLst/>
            <a:cxnLst/>
            <a:rect l="l" t="t" r="r" b="b"/>
            <a:pathLst>
              <a:path w="2020" h="810" extrusionOk="0">
                <a:moveTo>
                  <a:pt x="1009" y="809"/>
                </a:moveTo>
                <a:lnTo>
                  <a:pt x="0" y="809"/>
                </a:lnTo>
                <a:lnTo>
                  <a:pt x="0" y="0"/>
                </a:lnTo>
                <a:lnTo>
                  <a:pt x="2019" y="0"/>
                </a:lnTo>
                <a:lnTo>
                  <a:pt x="2019" y="809"/>
                </a:lnTo>
                <a:lnTo>
                  <a:pt x="1009" y="809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2123324" y="1251831"/>
            <a:ext cx="7947437" cy="296856"/>
          </a:xfrm>
          <a:custGeom>
            <a:avLst/>
            <a:gdLst/>
            <a:ahLst/>
            <a:cxnLst/>
            <a:rect l="l" t="t" r="r" b="b"/>
            <a:pathLst>
              <a:path w="13546" h="849" extrusionOk="0">
                <a:moveTo>
                  <a:pt x="6773" y="848"/>
                </a:moveTo>
                <a:lnTo>
                  <a:pt x="0" y="848"/>
                </a:lnTo>
                <a:lnTo>
                  <a:pt x="0" y="0"/>
                </a:lnTo>
                <a:lnTo>
                  <a:pt x="13545" y="0"/>
                </a:lnTo>
                <a:lnTo>
                  <a:pt x="13545" y="848"/>
                </a:lnTo>
                <a:lnTo>
                  <a:pt x="6773" y="848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258363" y="466228"/>
            <a:ext cx="155642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Management</a:t>
            </a:r>
            <a:endParaRPr lang="en-US" sz="100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258363" y="1274792"/>
            <a:ext cx="155642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Research</a:t>
            </a:r>
            <a:endParaRPr lang="en-US" sz="100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5395960" y="1274792"/>
            <a:ext cx="155643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100" b="1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Healthcare</a:t>
            </a:r>
            <a:endParaRPr lang="en-US" sz="110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10186461" y="1274792"/>
            <a:ext cx="155642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Teaching</a:t>
            </a:r>
            <a:endParaRPr lang="en-US" sz="100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2197703" y="1583129"/>
            <a:ext cx="277402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Collaboration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2197703" y="2326089"/>
            <a:ext cx="246825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Consultation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2197703" y="3664402"/>
            <a:ext cx="319825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Additional Diagnostic Testing</a:t>
            </a:r>
            <a:endParaRPr lang="en-US" sz="100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2197703" y="5002715"/>
            <a:ext cx="246825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Healthcare Support</a:t>
            </a:r>
            <a:endParaRPr lang="en-US" sz="100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258363" y="5747316"/>
            <a:ext cx="299165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Enterprise support</a:t>
            </a:r>
            <a:endParaRPr lang="en-US" sz="100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6569481" y="2326089"/>
            <a:ext cx="246825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Treatment</a:t>
            </a:r>
            <a:endParaRPr lang="en-US" sz="100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hthoek 112">
            <a:extLst>
              <a:ext uri="{FF2B5EF4-FFF2-40B4-BE49-F238E27FC236}">
                <a16:creationId xmlns:a16="http://schemas.microsoft.com/office/drawing/2014/main" id="{2F081F7A-6EED-FA08-B782-70690A5DD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92" y="771142"/>
            <a:ext cx="108108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Strategy and Governance</a:t>
            </a:r>
          </a:p>
        </p:txBody>
      </p:sp>
      <p:sp>
        <p:nvSpPr>
          <p:cNvPr id="14" name="Rechthoek 112">
            <a:extLst>
              <a:ext uri="{FF2B5EF4-FFF2-40B4-BE49-F238E27FC236}">
                <a16:creationId xmlns:a16="http://schemas.microsoft.com/office/drawing/2014/main" id="{53923AE2-480C-10D7-0963-FE0944A57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465" y="768941"/>
            <a:ext cx="8969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Planning </a:t>
            </a:r>
          </a:p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and Control</a:t>
            </a:r>
          </a:p>
        </p:txBody>
      </p:sp>
      <p:sp>
        <p:nvSpPr>
          <p:cNvPr id="15" name="Rechthoek 112">
            <a:extLst>
              <a:ext uri="{FF2B5EF4-FFF2-40B4-BE49-F238E27FC236}">
                <a16:creationId xmlns:a16="http://schemas.microsoft.com/office/drawing/2014/main" id="{F24A01AE-13C7-402E-5D0A-A1C82F369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617" y="819596"/>
            <a:ext cx="8969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Innovation</a:t>
            </a:r>
          </a:p>
        </p:txBody>
      </p:sp>
      <p:sp>
        <p:nvSpPr>
          <p:cNvPr id="16" name="Rechthoek 112">
            <a:extLst>
              <a:ext uri="{FF2B5EF4-FFF2-40B4-BE49-F238E27FC236}">
                <a16:creationId xmlns:a16="http://schemas.microsoft.com/office/drawing/2014/main" id="{93286D39-4914-C051-6870-46CD34C50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961" y="760330"/>
            <a:ext cx="1405518" cy="3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Quality</a:t>
            </a:r>
          </a:p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17" name="Rechthoek 112">
            <a:extLst>
              <a:ext uri="{FF2B5EF4-FFF2-40B4-BE49-F238E27FC236}">
                <a16:creationId xmlns:a16="http://schemas.microsoft.com/office/drawing/2014/main" id="{CF585DF0-438B-5281-EA65-D5E2FC010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298" y="759090"/>
            <a:ext cx="1407128" cy="3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Performance</a:t>
            </a:r>
          </a:p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18" name="Rechthoek 112">
            <a:extLst>
              <a:ext uri="{FF2B5EF4-FFF2-40B4-BE49-F238E27FC236}">
                <a16:creationId xmlns:a16="http://schemas.microsoft.com/office/drawing/2014/main" id="{700F06D2-FB52-4154-B40B-03300F14B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4274" y="818453"/>
            <a:ext cx="8985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Marketing</a:t>
            </a:r>
          </a:p>
        </p:txBody>
      </p:sp>
      <p:sp>
        <p:nvSpPr>
          <p:cNvPr id="19" name="Rechthoek 112">
            <a:extLst>
              <a:ext uri="{FF2B5EF4-FFF2-40B4-BE49-F238E27FC236}">
                <a16:creationId xmlns:a16="http://schemas.microsoft.com/office/drawing/2014/main" id="{2AD08E04-87F3-E452-4CE0-E43019EC3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674" y="816613"/>
            <a:ext cx="11509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Accountability</a:t>
            </a:r>
          </a:p>
        </p:txBody>
      </p:sp>
      <p:sp>
        <p:nvSpPr>
          <p:cNvPr id="22" name="Rechthoek 112">
            <a:extLst>
              <a:ext uri="{FF2B5EF4-FFF2-40B4-BE49-F238E27FC236}">
                <a16:creationId xmlns:a16="http://schemas.microsoft.com/office/drawing/2014/main" id="{4AEA8771-0BAD-DF7E-7043-FF848820F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93" y="2240003"/>
            <a:ext cx="963613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Research Preparation</a:t>
            </a:r>
          </a:p>
        </p:txBody>
      </p:sp>
      <p:sp>
        <p:nvSpPr>
          <p:cNvPr id="23" name="Rechthoek 112">
            <a:extLst>
              <a:ext uri="{FF2B5EF4-FFF2-40B4-BE49-F238E27FC236}">
                <a16:creationId xmlns:a16="http://schemas.microsoft.com/office/drawing/2014/main" id="{06CF1F7E-EC62-46E1-B2D0-FD0C77CA9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95" y="3603626"/>
            <a:ext cx="92233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Research</a:t>
            </a:r>
          </a:p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Publication</a:t>
            </a:r>
          </a:p>
        </p:txBody>
      </p:sp>
      <p:sp>
        <p:nvSpPr>
          <p:cNvPr id="24" name="Rechthoek 112">
            <a:extLst>
              <a:ext uri="{FF2B5EF4-FFF2-40B4-BE49-F238E27FC236}">
                <a16:creationId xmlns:a16="http://schemas.microsoft.com/office/drawing/2014/main" id="{58A4ABFC-0BBF-A3EA-48C5-C5773886B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9" y="4276617"/>
            <a:ext cx="864736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Value Generation</a:t>
            </a:r>
          </a:p>
        </p:txBody>
      </p:sp>
      <p:sp>
        <p:nvSpPr>
          <p:cNvPr id="25" name="Rechthoek 112">
            <a:extLst>
              <a:ext uri="{FF2B5EF4-FFF2-40B4-BE49-F238E27FC236}">
                <a16:creationId xmlns:a16="http://schemas.microsoft.com/office/drawing/2014/main" id="{8451FB8D-02D4-9C0A-71F0-C07EDDAA9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0" y="4943083"/>
            <a:ext cx="95091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Research Support</a:t>
            </a:r>
          </a:p>
        </p:txBody>
      </p:sp>
      <p:sp>
        <p:nvSpPr>
          <p:cNvPr id="26" name="Rechthoek 112">
            <a:extLst>
              <a:ext uri="{FF2B5EF4-FFF2-40B4-BE49-F238E27FC236}">
                <a16:creationId xmlns:a16="http://schemas.microsoft.com/office/drawing/2014/main" id="{93CE6E9C-E127-C48C-300A-9512B708C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93" y="1579688"/>
            <a:ext cx="95091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Research Development</a:t>
            </a:r>
          </a:p>
        </p:txBody>
      </p:sp>
      <p:sp>
        <p:nvSpPr>
          <p:cNvPr id="27" name="Rechthoek 112">
            <a:extLst>
              <a:ext uri="{FF2B5EF4-FFF2-40B4-BE49-F238E27FC236}">
                <a16:creationId xmlns:a16="http://schemas.microsoft.com/office/drawing/2014/main" id="{9A98503A-D957-F236-A6C2-6FD3022A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95" y="2920826"/>
            <a:ext cx="95091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Research Performance</a:t>
            </a:r>
          </a:p>
        </p:txBody>
      </p:sp>
      <p:sp>
        <p:nvSpPr>
          <p:cNvPr id="28" name="Rechthoek 112">
            <a:extLst>
              <a:ext uri="{FF2B5EF4-FFF2-40B4-BE49-F238E27FC236}">
                <a16:creationId xmlns:a16="http://schemas.microsoft.com/office/drawing/2014/main" id="{075A4964-01F1-CDE3-489C-C145759A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463" y="1878650"/>
            <a:ext cx="11890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Participation</a:t>
            </a:r>
          </a:p>
        </p:txBody>
      </p:sp>
      <p:sp>
        <p:nvSpPr>
          <p:cNvPr id="29" name="Rechthoek 112">
            <a:extLst>
              <a:ext uri="{FF2B5EF4-FFF2-40B4-BE49-F238E27FC236}">
                <a16:creationId xmlns:a16="http://schemas.microsoft.com/office/drawing/2014/main" id="{D88AC218-47B6-23AD-CE7C-FCA4F1574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057" y="1821173"/>
            <a:ext cx="1189037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Referral and Transfer</a:t>
            </a:r>
          </a:p>
        </p:txBody>
      </p:sp>
      <p:sp>
        <p:nvSpPr>
          <p:cNvPr id="30" name="Rechthoek 112">
            <a:extLst>
              <a:ext uri="{FF2B5EF4-FFF2-40B4-BE49-F238E27FC236}">
                <a16:creationId xmlns:a16="http://schemas.microsoft.com/office/drawing/2014/main" id="{0D4E6189-A7E9-51FE-EDCA-07B7CA56D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648" y="2933761"/>
            <a:ext cx="768350" cy="22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Diagnosis</a:t>
            </a:r>
          </a:p>
        </p:txBody>
      </p:sp>
      <p:sp>
        <p:nvSpPr>
          <p:cNvPr id="31" name="Rechthoek 112">
            <a:extLst>
              <a:ext uri="{FF2B5EF4-FFF2-40B4-BE49-F238E27FC236}">
                <a16:creationId xmlns:a16="http://schemas.microsoft.com/office/drawing/2014/main" id="{8E39E81E-919F-D219-824D-3B563153E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706" y="2914414"/>
            <a:ext cx="7175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Advice </a:t>
            </a:r>
          </a:p>
        </p:txBody>
      </p:sp>
      <p:sp>
        <p:nvSpPr>
          <p:cNvPr id="32" name="Rechthoek 112">
            <a:extLst>
              <a:ext uri="{FF2B5EF4-FFF2-40B4-BE49-F238E27FC236}">
                <a16:creationId xmlns:a16="http://schemas.microsoft.com/office/drawing/2014/main" id="{7C8352EC-1047-0651-F91F-6E2254327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554" y="2864475"/>
            <a:ext cx="1128400" cy="3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Treatment Planning</a:t>
            </a:r>
          </a:p>
        </p:txBody>
      </p:sp>
      <p:sp>
        <p:nvSpPr>
          <p:cNvPr id="35" name="Rechthoek 112">
            <a:extLst>
              <a:ext uri="{FF2B5EF4-FFF2-40B4-BE49-F238E27FC236}">
                <a16:creationId xmlns:a16="http://schemas.microsoft.com/office/drawing/2014/main" id="{3ADB55A9-5CFE-607E-8B6E-D1FF746EC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478" y="2920826"/>
            <a:ext cx="7175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Therapy</a:t>
            </a:r>
          </a:p>
        </p:txBody>
      </p:sp>
      <p:sp>
        <p:nvSpPr>
          <p:cNvPr id="36" name="Rechthoek 112">
            <a:extLst>
              <a:ext uri="{FF2B5EF4-FFF2-40B4-BE49-F238E27FC236}">
                <a16:creationId xmlns:a16="http://schemas.microsoft.com/office/drawing/2014/main" id="{7F8D183E-4513-A53B-0F4E-49ECE2D11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675" y="3223680"/>
            <a:ext cx="961276" cy="3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Other Treatment</a:t>
            </a:r>
          </a:p>
        </p:txBody>
      </p:sp>
      <p:sp>
        <p:nvSpPr>
          <p:cNvPr id="37" name="Rechthoek 112">
            <a:extLst>
              <a:ext uri="{FF2B5EF4-FFF2-40B4-BE49-F238E27FC236}">
                <a16:creationId xmlns:a16="http://schemas.microsoft.com/office/drawing/2014/main" id="{F0500C65-1378-D751-7361-5CEDE7252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2836" y="2931568"/>
            <a:ext cx="776288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Nursing</a:t>
            </a:r>
          </a:p>
        </p:txBody>
      </p:sp>
      <p:sp>
        <p:nvSpPr>
          <p:cNvPr id="38" name="Rechthoek 112">
            <a:extLst>
              <a:ext uri="{FF2B5EF4-FFF2-40B4-BE49-F238E27FC236}">
                <a16:creationId xmlns:a16="http://schemas.microsoft.com/office/drawing/2014/main" id="{1F46EA10-1C65-BDE2-D769-CDB31A313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774" y="2870245"/>
            <a:ext cx="77628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Nursing Assistance</a:t>
            </a:r>
          </a:p>
        </p:txBody>
      </p:sp>
      <p:sp>
        <p:nvSpPr>
          <p:cNvPr id="39" name="Rechthoek 112">
            <a:extLst>
              <a:ext uri="{FF2B5EF4-FFF2-40B4-BE49-F238E27FC236}">
                <a16:creationId xmlns:a16="http://schemas.microsoft.com/office/drawing/2014/main" id="{E27355BF-F099-DBA5-1791-CA4D7C933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076" y="3258410"/>
            <a:ext cx="7175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Surgery</a:t>
            </a:r>
          </a:p>
        </p:txBody>
      </p:sp>
      <p:sp>
        <p:nvSpPr>
          <p:cNvPr id="41" name="Rechthoek 112">
            <a:extLst>
              <a:ext uri="{FF2B5EF4-FFF2-40B4-BE49-F238E27FC236}">
                <a16:creationId xmlns:a16="http://schemas.microsoft.com/office/drawing/2014/main" id="{96EEC8EC-7AA0-FD79-6A83-552AEF5F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856" y="3280789"/>
            <a:ext cx="882951" cy="2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Medication</a:t>
            </a:r>
          </a:p>
        </p:txBody>
      </p:sp>
      <p:sp>
        <p:nvSpPr>
          <p:cNvPr id="42" name="Rechthoek 112">
            <a:extLst>
              <a:ext uri="{FF2B5EF4-FFF2-40B4-BE49-F238E27FC236}">
                <a16:creationId xmlns:a16="http://schemas.microsoft.com/office/drawing/2014/main" id="{714DEEF7-D101-12DA-0E2C-F8DD76462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7856" y="1568535"/>
            <a:ext cx="1325033" cy="3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Curriculum Development</a:t>
            </a:r>
          </a:p>
        </p:txBody>
      </p:sp>
      <p:sp>
        <p:nvSpPr>
          <p:cNvPr id="43" name="Rechthoek 112">
            <a:extLst>
              <a:ext uri="{FF2B5EF4-FFF2-40B4-BE49-F238E27FC236}">
                <a16:creationId xmlns:a16="http://schemas.microsoft.com/office/drawing/2014/main" id="{9268F81C-A98E-0A63-93E7-82C79FA09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7856" y="2692291"/>
            <a:ext cx="1325033" cy="3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Teaching Performance</a:t>
            </a:r>
          </a:p>
        </p:txBody>
      </p:sp>
      <p:sp>
        <p:nvSpPr>
          <p:cNvPr id="44" name="Rechthoek 112">
            <a:extLst>
              <a:ext uri="{FF2B5EF4-FFF2-40B4-BE49-F238E27FC236}">
                <a16:creationId xmlns:a16="http://schemas.microsoft.com/office/drawing/2014/main" id="{4EA58AED-7596-0789-A124-3401AB6F3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4023" y="3826145"/>
            <a:ext cx="83820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Teaching Evaluation</a:t>
            </a:r>
          </a:p>
        </p:txBody>
      </p:sp>
      <p:sp>
        <p:nvSpPr>
          <p:cNvPr id="45" name="Rechthoek 112">
            <a:extLst>
              <a:ext uri="{FF2B5EF4-FFF2-40B4-BE49-F238E27FC236}">
                <a16:creationId xmlns:a16="http://schemas.microsoft.com/office/drawing/2014/main" id="{2CD8E8BF-11B9-3403-05EA-12AC3F0C0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2273" y="4951366"/>
            <a:ext cx="93980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Teaching Support</a:t>
            </a:r>
          </a:p>
        </p:txBody>
      </p:sp>
      <p:sp>
        <p:nvSpPr>
          <p:cNvPr id="51" name="Rechthoek 112">
            <a:extLst>
              <a:ext uri="{FF2B5EF4-FFF2-40B4-BE49-F238E27FC236}">
                <a16:creationId xmlns:a16="http://schemas.microsoft.com/office/drawing/2014/main" id="{16B90D3F-8BFF-6706-339F-A85E59445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725" y="5221833"/>
            <a:ext cx="1359407" cy="3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Payer and Provider Relations</a:t>
            </a:r>
          </a:p>
        </p:txBody>
      </p:sp>
      <p:sp>
        <p:nvSpPr>
          <p:cNvPr id="52" name="Rechthoek 112">
            <a:extLst>
              <a:ext uri="{FF2B5EF4-FFF2-40B4-BE49-F238E27FC236}">
                <a16:creationId xmlns:a16="http://schemas.microsoft.com/office/drawing/2014/main" id="{80899972-4C80-8D4F-938F-FCDAC5729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856" y="5231494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Care</a:t>
            </a:r>
          </a:p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planning</a:t>
            </a:r>
          </a:p>
        </p:txBody>
      </p:sp>
      <p:sp>
        <p:nvSpPr>
          <p:cNvPr id="53" name="Rechthoek 112">
            <a:extLst>
              <a:ext uri="{FF2B5EF4-FFF2-40B4-BE49-F238E27FC236}">
                <a16:creationId xmlns:a16="http://schemas.microsoft.com/office/drawing/2014/main" id="{F6BE10EE-F020-9D9C-72AC-95DECE65B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063" y="5231494"/>
            <a:ext cx="717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Resource</a:t>
            </a:r>
          </a:p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planning</a:t>
            </a:r>
          </a:p>
        </p:txBody>
      </p:sp>
      <p:sp>
        <p:nvSpPr>
          <p:cNvPr id="54" name="Rechthoek 112">
            <a:extLst>
              <a:ext uri="{FF2B5EF4-FFF2-40B4-BE49-F238E27FC236}">
                <a16:creationId xmlns:a16="http://schemas.microsoft.com/office/drawing/2014/main" id="{009E54DB-B38F-8EE7-0E6D-5F83AE850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070" y="5231494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Care</a:t>
            </a:r>
          </a:p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logistics</a:t>
            </a:r>
          </a:p>
        </p:txBody>
      </p:sp>
      <p:sp>
        <p:nvSpPr>
          <p:cNvPr id="55" name="Rechthoek 112">
            <a:extLst>
              <a:ext uri="{FF2B5EF4-FFF2-40B4-BE49-F238E27FC236}">
                <a16:creationId xmlns:a16="http://schemas.microsoft.com/office/drawing/2014/main" id="{EB3823BA-30EF-C71F-A275-0F65AF37C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884" y="5295800"/>
            <a:ext cx="717550" cy="22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Billing</a:t>
            </a:r>
          </a:p>
        </p:txBody>
      </p:sp>
      <p:sp>
        <p:nvSpPr>
          <p:cNvPr id="57" name="Rechthoek 112">
            <a:extLst>
              <a:ext uri="{FF2B5EF4-FFF2-40B4-BE49-F238E27FC236}">
                <a16:creationId xmlns:a16="http://schemas.microsoft.com/office/drawing/2014/main" id="{F0AD5A56-9E1C-E0B1-752C-6D5424B7A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606" y="5992385"/>
            <a:ext cx="1666220" cy="3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Property and Resource Management </a:t>
            </a:r>
          </a:p>
        </p:txBody>
      </p:sp>
      <p:sp>
        <p:nvSpPr>
          <p:cNvPr id="58" name="Rechthoek 112">
            <a:extLst>
              <a:ext uri="{FF2B5EF4-FFF2-40B4-BE49-F238E27FC236}">
                <a16:creationId xmlns:a16="http://schemas.microsoft.com/office/drawing/2014/main" id="{EA79096C-5093-2D15-7DD5-000F1F2C3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4" y="5980569"/>
            <a:ext cx="110013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Purchasing and Goods Logistics</a:t>
            </a:r>
          </a:p>
        </p:txBody>
      </p:sp>
      <p:sp>
        <p:nvSpPr>
          <p:cNvPr id="59" name="Rechthoek 112">
            <a:extLst>
              <a:ext uri="{FF2B5EF4-FFF2-40B4-BE49-F238E27FC236}">
                <a16:creationId xmlns:a16="http://schemas.microsoft.com/office/drawing/2014/main" id="{454BD344-D8EE-3DED-32B6-50AE7C61D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792" y="5980569"/>
            <a:ext cx="998538" cy="47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Financial administration</a:t>
            </a:r>
          </a:p>
        </p:txBody>
      </p:sp>
      <p:sp>
        <p:nvSpPr>
          <p:cNvPr id="60" name="Rechthoek 112">
            <a:extLst>
              <a:ext uri="{FF2B5EF4-FFF2-40B4-BE49-F238E27FC236}">
                <a16:creationId xmlns:a16="http://schemas.microsoft.com/office/drawing/2014/main" id="{F63BC501-F859-704D-58EF-1840C834C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9082" y="6045966"/>
            <a:ext cx="996950" cy="22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Legal Support</a:t>
            </a:r>
          </a:p>
        </p:txBody>
      </p:sp>
      <p:sp>
        <p:nvSpPr>
          <p:cNvPr id="61" name="Rechthoek 112">
            <a:extLst>
              <a:ext uri="{FF2B5EF4-FFF2-40B4-BE49-F238E27FC236}">
                <a16:creationId xmlns:a16="http://schemas.microsoft.com/office/drawing/2014/main" id="{AC56C6AD-0018-BF9E-F2E2-35D5ACBBB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46" y="6339389"/>
            <a:ext cx="1114426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Communication and Information </a:t>
            </a:r>
          </a:p>
        </p:txBody>
      </p:sp>
      <p:sp>
        <p:nvSpPr>
          <p:cNvPr id="62" name="Rechthoek 112">
            <a:extLst>
              <a:ext uri="{FF2B5EF4-FFF2-40B4-BE49-F238E27FC236}">
                <a16:creationId xmlns:a16="http://schemas.microsoft.com/office/drawing/2014/main" id="{138A53D9-D3C2-68EF-75B3-80FDD35C8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665" y="6339389"/>
            <a:ext cx="99695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Medical Technology</a:t>
            </a:r>
          </a:p>
        </p:txBody>
      </p:sp>
      <p:sp>
        <p:nvSpPr>
          <p:cNvPr id="63" name="Rechthoek 112">
            <a:extLst>
              <a:ext uri="{FF2B5EF4-FFF2-40B4-BE49-F238E27FC236}">
                <a16:creationId xmlns:a16="http://schemas.microsoft.com/office/drawing/2014/main" id="{5FFB12FA-688D-E68E-0F92-B85346DB5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636" y="6397183"/>
            <a:ext cx="9969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Hospitality</a:t>
            </a:r>
          </a:p>
        </p:txBody>
      </p:sp>
      <p:sp>
        <p:nvSpPr>
          <p:cNvPr id="576" name="Rechthoek 112">
            <a:extLst>
              <a:ext uri="{FF2B5EF4-FFF2-40B4-BE49-F238E27FC236}">
                <a16:creationId xmlns:a16="http://schemas.microsoft.com/office/drawing/2014/main" id="{52A52AB6-C1A2-0D06-19E3-372B0C9D1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215" y="6342265"/>
            <a:ext cx="99695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Safety and Environment</a:t>
            </a:r>
          </a:p>
        </p:txBody>
      </p:sp>
      <p:sp>
        <p:nvSpPr>
          <p:cNvPr id="577" name="Rechthoek 112">
            <a:extLst>
              <a:ext uri="{FF2B5EF4-FFF2-40B4-BE49-F238E27FC236}">
                <a16:creationId xmlns:a16="http://schemas.microsoft.com/office/drawing/2014/main" id="{71436F15-DFC2-A2B7-5FF8-431CF05EE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1084" y="6405742"/>
            <a:ext cx="9969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IT</a:t>
            </a:r>
          </a:p>
        </p:txBody>
      </p:sp>
      <p:sp>
        <p:nvSpPr>
          <p:cNvPr id="578" name="Rechthoek 112">
            <a:extLst>
              <a:ext uri="{FF2B5EF4-FFF2-40B4-BE49-F238E27FC236}">
                <a16:creationId xmlns:a16="http://schemas.microsoft.com/office/drawing/2014/main" id="{53579BAB-2AE2-76AE-4883-3EAFABFAB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590" y="6346974"/>
            <a:ext cx="99695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Knowledge Management</a:t>
            </a:r>
          </a:p>
        </p:txBody>
      </p:sp>
      <p:sp>
        <p:nvSpPr>
          <p:cNvPr id="579" name="Rechthoek 112">
            <a:extLst>
              <a:ext uri="{FF2B5EF4-FFF2-40B4-BE49-F238E27FC236}">
                <a16:creationId xmlns:a16="http://schemas.microsoft.com/office/drawing/2014/main" id="{DD28FFD6-6BA0-4D62-4DEB-D353AB3A2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771" y="5969189"/>
            <a:ext cx="1592242" cy="3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Human Resource Management</a:t>
            </a:r>
          </a:p>
        </p:txBody>
      </p:sp>
      <p:sp>
        <p:nvSpPr>
          <p:cNvPr id="3" name="Google Shape;646;p9">
            <a:extLst>
              <a:ext uri="{FF2B5EF4-FFF2-40B4-BE49-F238E27FC236}">
                <a16:creationId xmlns:a16="http://schemas.microsoft.com/office/drawing/2014/main" id="{1E2191EC-029B-56DF-7507-C58E44553D34}"/>
              </a:ext>
            </a:extLst>
          </p:cNvPr>
          <p:cNvSpPr/>
          <p:nvPr/>
        </p:nvSpPr>
        <p:spPr>
          <a:xfrm>
            <a:off x="4170099" y="4297643"/>
            <a:ext cx="3946107" cy="287016"/>
          </a:xfrm>
          <a:custGeom>
            <a:avLst/>
            <a:gdLst/>
            <a:ahLst/>
            <a:cxnLst/>
            <a:rect l="l" t="t" r="r" b="b"/>
            <a:pathLst>
              <a:path w="3557" h="826" extrusionOk="0">
                <a:moveTo>
                  <a:pt x="1778" y="825"/>
                </a:moveTo>
                <a:lnTo>
                  <a:pt x="0" y="825"/>
                </a:lnTo>
                <a:lnTo>
                  <a:pt x="0" y="0"/>
                </a:lnTo>
                <a:lnTo>
                  <a:pt x="3556" y="0"/>
                </a:lnTo>
                <a:lnTo>
                  <a:pt x="3556" y="825"/>
                </a:lnTo>
                <a:lnTo>
                  <a:pt x="1778" y="8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5" name="Rechthoek 112">
            <a:extLst>
              <a:ext uri="{FF2B5EF4-FFF2-40B4-BE49-F238E27FC236}">
                <a16:creationId xmlns:a16="http://schemas.microsoft.com/office/drawing/2014/main" id="{0EB7ABAE-09E9-A274-174A-3AD88D9FC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098" y="4346661"/>
            <a:ext cx="224705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9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nl-NL" sz="1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Additional diagnostic testing</a:t>
            </a:r>
          </a:p>
        </p:txBody>
      </p:sp>
    </p:spTree>
    <p:extLst>
      <p:ext uri="{BB962C8B-B14F-4D97-AF65-F5344CB8AC3E}">
        <p14:creationId xmlns:p14="http://schemas.microsoft.com/office/powerpoint/2010/main" val="148368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2"/>
          <p:cNvSpPr/>
          <p:nvPr/>
        </p:nvSpPr>
        <p:spPr>
          <a:xfrm>
            <a:off x="90557" y="5602998"/>
            <a:ext cx="11832633" cy="1188327"/>
          </a:xfrm>
          <a:custGeom>
            <a:avLst/>
            <a:gdLst/>
            <a:ahLst/>
            <a:cxnLst/>
            <a:rect l="l" t="t" r="r" b="b"/>
            <a:pathLst>
              <a:path w="14765" h="18451" extrusionOk="0">
                <a:moveTo>
                  <a:pt x="7382" y="18450"/>
                </a:moveTo>
                <a:lnTo>
                  <a:pt x="0" y="18450"/>
                </a:lnTo>
                <a:lnTo>
                  <a:pt x="0" y="0"/>
                </a:lnTo>
                <a:lnTo>
                  <a:pt x="14764" y="0"/>
                </a:lnTo>
                <a:lnTo>
                  <a:pt x="14764" y="18450"/>
                </a:lnTo>
                <a:lnTo>
                  <a:pt x="7382" y="18450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12"/>
          <p:cNvSpPr/>
          <p:nvPr/>
        </p:nvSpPr>
        <p:spPr>
          <a:xfrm>
            <a:off x="1201751" y="868600"/>
            <a:ext cx="10330444" cy="3562613"/>
          </a:xfrm>
          <a:custGeom>
            <a:avLst/>
            <a:gdLst/>
            <a:ahLst/>
            <a:cxnLst/>
            <a:rect l="l" t="t" r="r" b="b"/>
            <a:pathLst>
              <a:path w="12888" h="7251" extrusionOk="0">
                <a:moveTo>
                  <a:pt x="6443" y="7250"/>
                </a:moveTo>
                <a:lnTo>
                  <a:pt x="0" y="7250"/>
                </a:lnTo>
                <a:lnTo>
                  <a:pt x="0" y="0"/>
                </a:lnTo>
                <a:lnTo>
                  <a:pt x="12887" y="0"/>
                </a:lnTo>
                <a:lnTo>
                  <a:pt x="12887" y="7250"/>
                </a:lnTo>
                <a:lnTo>
                  <a:pt x="6443" y="7250"/>
                </a:lnTo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12"/>
          <p:cNvSpPr/>
          <p:nvPr/>
        </p:nvSpPr>
        <p:spPr>
          <a:xfrm>
            <a:off x="88592" y="403194"/>
            <a:ext cx="11832633" cy="5183270"/>
          </a:xfrm>
          <a:custGeom>
            <a:avLst/>
            <a:gdLst/>
            <a:ahLst/>
            <a:cxnLst/>
            <a:rect l="l" t="t" r="r" b="b"/>
            <a:pathLst>
              <a:path w="14765" h="18451" extrusionOk="0">
                <a:moveTo>
                  <a:pt x="7382" y="18450"/>
                </a:moveTo>
                <a:lnTo>
                  <a:pt x="0" y="18450"/>
                </a:lnTo>
                <a:lnTo>
                  <a:pt x="0" y="0"/>
                </a:lnTo>
                <a:lnTo>
                  <a:pt x="14764" y="0"/>
                </a:lnTo>
                <a:lnTo>
                  <a:pt x="14764" y="18450"/>
                </a:lnTo>
                <a:lnTo>
                  <a:pt x="7382" y="18450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12"/>
          <p:cNvSpPr/>
          <p:nvPr/>
        </p:nvSpPr>
        <p:spPr>
          <a:xfrm>
            <a:off x="1436711" y="1220608"/>
            <a:ext cx="9128693" cy="4358767"/>
          </a:xfrm>
          <a:custGeom>
            <a:avLst/>
            <a:gdLst/>
            <a:ahLst/>
            <a:cxnLst/>
            <a:rect l="l" t="t" r="r" b="b"/>
            <a:pathLst>
              <a:path w="11391" h="8866" extrusionOk="0">
                <a:moveTo>
                  <a:pt x="5695" y="8865"/>
                </a:moveTo>
                <a:lnTo>
                  <a:pt x="0" y="8865"/>
                </a:lnTo>
                <a:lnTo>
                  <a:pt x="0" y="0"/>
                </a:lnTo>
                <a:lnTo>
                  <a:pt x="11390" y="0"/>
                </a:lnTo>
                <a:lnTo>
                  <a:pt x="11390" y="8865"/>
                </a:lnTo>
                <a:lnTo>
                  <a:pt x="5695" y="8865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2"/>
          <p:cNvSpPr txBox="1"/>
          <p:nvPr/>
        </p:nvSpPr>
        <p:spPr>
          <a:xfrm>
            <a:off x="119406" y="0"/>
            <a:ext cx="4945671" cy="23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80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</a:pPr>
            <a:r>
              <a:rPr lang="en-US" sz="2800" dirty="0">
                <a:solidFill>
                  <a:srgbClr val="F18700"/>
                </a:solidFill>
                <a:latin typeface="+mj-lt"/>
                <a:ea typeface="Calibri"/>
                <a:cs typeface="Calibri"/>
                <a:sym typeface="Calibri"/>
              </a:rPr>
              <a:t>Application function model</a:t>
            </a:r>
          </a:p>
        </p:txBody>
      </p:sp>
      <p:sp>
        <p:nvSpPr>
          <p:cNvPr id="1152" name="Google Shape;1152;p12"/>
          <p:cNvSpPr/>
          <p:nvPr/>
        </p:nvSpPr>
        <p:spPr>
          <a:xfrm>
            <a:off x="1617782" y="1825402"/>
            <a:ext cx="997610" cy="352009"/>
          </a:xfrm>
          <a:custGeom>
            <a:avLst/>
            <a:gdLst/>
            <a:ahLst/>
            <a:cxnLst/>
            <a:rect l="l" t="t" r="r" b="b"/>
            <a:pathLst>
              <a:path w="1245" h="718" extrusionOk="0">
                <a:moveTo>
                  <a:pt x="1244" y="97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12"/>
          <p:cNvSpPr/>
          <p:nvPr/>
        </p:nvSpPr>
        <p:spPr>
          <a:xfrm>
            <a:off x="546951" y="5872322"/>
            <a:ext cx="993757" cy="354371"/>
          </a:xfrm>
          <a:custGeom>
            <a:avLst/>
            <a:gdLst/>
            <a:ahLst/>
            <a:cxnLst/>
            <a:rect l="l" t="t" r="r" b="b"/>
            <a:pathLst>
              <a:path w="1243" h="718" extrusionOk="0">
                <a:moveTo>
                  <a:pt x="1242" y="97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12"/>
          <p:cNvSpPr/>
          <p:nvPr/>
        </p:nvSpPr>
        <p:spPr>
          <a:xfrm>
            <a:off x="3362596" y="5872322"/>
            <a:ext cx="997606" cy="354371"/>
          </a:xfrm>
          <a:custGeom>
            <a:avLst/>
            <a:gdLst/>
            <a:ahLst/>
            <a:cxnLst/>
            <a:rect l="l" t="t" r="r" b="b"/>
            <a:pathLst>
              <a:path w="1243" h="718" extrusionOk="0">
                <a:moveTo>
                  <a:pt x="1242" y="97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2"/>
          <p:cNvSpPr/>
          <p:nvPr/>
        </p:nvSpPr>
        <p:spPr>
          <a:xfrm>
            <a:off x="546951" y="6257405"/>
            <a:ext cx="993757" cy="354371"/>
          </a:xfrm>
          <a:custGeom>
            <a:avLst/>
            <a:gdLst/>
            <a:ahLst/>
            <a:cxnLst/>
            <a:rect l="l" t="t" r="r" b="b"/>
            <a:pathLst>
              <a:path w="1243" h="717" extrusionOk="0">
                <a:moveTo>
                  <a:pt x="1242" y="97"/>
                </a:moveTo>
                <a:lnTo>
                  <a:pt x="1242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12"/>
          <p:cNvSpPr/>
          <p:nvPr/>
        </p:nvSpPr>
        <p:spPr>
          <a:xfrm>
            <a:off x="1952848" y="6257405"/>
            <a:ext cx="993757" cy="354371"/>
          </a:xfrm>
          <a:custGeom>
            <a:avLst/>
            <a:gdLst/>
            <a:ahLst/>
            <a:cxnLst/>
            <a:rect l="l" t="t" r="r" b="b"/>
            <a:pathLst>
              <a:path w="1243" h="717" extrusionOk="0">
                <a:moveTo>
                  <a:pt x="1242" y="97"/>
                </a:moveTo>
                <a:lnTo>
                  <a:pt x="1242" y="716"/>
                </a:lnTo>
                <a:lnTo>
                  <a:pt x="620" y="617"/>
                </a:lnTo>
                <a:lnTo>
                  <a:pt x="0" y="716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12"/>
          <p:cNvSpPr/>
          <p:nvPr/>
        </p:nvSpPr>
        <p:spPr>
          <a:xfrm>
            <a:off x="3362596" y="6257405"/>
            <a:ext cx="997606" cy="354371"/>
          </a:xfrm>
          <a:custGeom>
            <a:avLst/>
            <a:gdLst/>
            <a:ahLst/>
            <a:cxnLst/>
            <a:rect l="l" t="t" r="r" b="b"/>
            <a:pathLst>
              <a:path w="1243" h="717" extrusionOk="0">
                <a:moveTo>
                  <a:pt x="1242" y="97"/>
                </a:moveTo>
                <a:lnTo>
                  <a:pt x="1242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12"/>
          <p:cNvSpPr/>
          <p:nvPr/>
        </p:nvSpPr>
        <p:spPr>
          <a:xfrm>
            <a:off x="4768489" y="6257405"/>
            <a:ext cx="997610" cy="354371"/>
          </a:xfrm>
          <a:custGeom>
            <a:avLst/>
            <a:gdLst/>
            <a:ahLst/>
            <a:cxnLst/>
            <a:rect l="l" t="t" r="r" b="b"/>
            <a:pathLst>
              <a:path w="1243" h="717" extrusionOk="0">
                <a:moveTo>
                  <a:pt x="1242" y="97"/>
                </a:moveTo>
                <a:lnTo>
                  <a:pt x="1242" y="716"/>
                </a:lnTo>
                <a:lnTo>
                  <a:pt x="620" y="617"/>
                </a:lnTo>
                <a:lnTo>
                  <a:pt x="0" y="716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2"/>
          <p:cNvSpPr/>
          <p:nvPr/>
        </p:nvSpPr>
        <p:spPr>
          <a:xfrm>
            <a:off x="6178237" y="6257405"/>
            <a:ext cx="997610" cy="354371"/>
          </a:xfrm>
          <a:custGeom>
            <a:avLst/>
            <a:gdLst/>
            <a:ahLst/>
            <a:cxnLst/>
            <a:rect l="l" t="t" r="r" b="b"/>
            <a:pathLst>
              <a:path w="1246" h="717" extrusionOk="0">
                <a:moveTo>
                  <a:pt x="1245" y="97"/>
                </a:moveTo>
                <a:lnTo>
                  <a:pt x="1245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12"/>
          <p:cNvSpPr/>
          <p:nvPr/>
        </p:nvSpPr>
        <p:spPr>
          <a:xfrm>
            <a:off x="7584134" y="6257405"/>
            <a:ext cx="997606" cy="354371"/>
          </a:xfrm>
          <a:custGeom>
            <a:avLst/>
            <a:gdLst/>
            <a:ahLst/>
            <a:cxnLst/>
            <a:rect l="l" t="t" r="r" b="b"/>
            <a:pathLst>
              <a:path w="1244" h="717" extrusionOk="0">
                <a:moveTo>
                  <a:pt x="1243" y="97"/>
                </a:moveTo>
                <a:lnTo>
                  <a:pt x="1243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12"/>
          <p:cNvSpPr/>
          <p:nvPr/>
        </p:nvSpPr>
        <p:spPr>
          <a:xfrm>
            <a:off x="8993882" y="6257405"/>
            <a:ext cx="1001461" cy="354371"/>
          </a:xfrm>
          <a:custGeom>
            <a:avLst/>
            <a:gdLst/>
            <a:ahLst/>
            <a:cxnLst/>
            <a:rect l="l" t="t" r="r" b="b"/>
            <a:pathLst>
              <a:path w="1246" h="717" extrusionOk="0">
                <a:moveTo>
                  <a:pt x="1245" y="97"/>
                </a:moveTo>
                <a:lnTo>
                  <a:pt x="1245" y="716"/>
                </a:lnTo>
                <a:lnTo>
                  <a:pt x="623" y="617"/>
                </a:lnTo>
                <a:lnTo>
                  <a:pt x="0" y="716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12"/>
          <p:cNvSpPr/>
          <p:nvPr/>
        </p:nvSpPr>
        <p:spPr>
          <a:xfrm>
            <a:off x="10403628" y="6257405"/>
            <a:ext cx="993757" cy="354371"/>
          </a:xfrm>
          <a:custGeom>
            <a:avLst/>
            <a:gdLst/>
            <a:ahLst/>
            <a:cxnLst/>
            <a:rect l="l" t="t" r="r" b="b"/>
            <a:pathLst>
              <a:path w="1243" h="717" extrusionOk="0">
                <a:moveTo>
                  <a:pt x="1242" y="97"/>
                </a:moveTo>
                <a:lnTo>
                  <a:pt x="1242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2"/>
          <p:cNvSpPr/>
          <p:nvPr/>
        </p:nvSpPr>
        <p:spPr>
          <a:xfrm>
            <a:off x="4768489" y="5872322"/>
            <a:ext cx="997610" cy="354371"/>
          </a:xfrm>
          <a:custGeom>
            <a:avLst/>
            <a:gdLst/>
            <a:ahLst/>
            <a:cxnLst/>
            <a:rect l="l" t="t" r="r" b="b"/>
            <a:pathLst>
              <a:path w="1243" h="718" extrusionOk="0">
                <a:moveTo>
                  <a:pt x="1242" y="97"/>
                </a:moveTo>
                <a:lnTo>
                  <a:pt x="1242" y="717"/>
                </a:lnTo>
                <a:lnTo>
                  <a:pt x="620" y="616"/>
                </a:lnTo>
                <a:lnTo>
                  <a:pt x="0" y="717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12"/>
          <p:cNvSpPr/>
          <p:nvPr/>
        </p:nvSpPr>
        <p:spPr>
          <a:xfrm>
            <a:off x="6178237" y="5872322"/>
            <a:ext cx="997610" cy="354371"/>
          </a:xfrm>
          <a:custGeom>
            <a:avLst/>
            <a:gdLst/>
            <a:ahLst/>
            <a:cxnLst/>
            <a:rect l="l" t="t" r="r" b="b"/>
            <a:pathLst>
              <a:path w="1246" h="718" extrusionOk="0">
                <a:moveTo>
                  <a:pt x="1245" y="97"/>
                </a:moveTo>
                <a:lnTo>
                  <a:pt x="1245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12"/>
          <p:cNvSpPr/>
          <p:nvPr/>
        </p:nvSpPr>
        <p:spPr>
          <a:xfrm>
            <a:off x="7584134" y="5872322"/>
            <a:ext cx="997606" cy="354371"/>
          </a:xfrm>
          <a:custGeom>
            <a:avLst/>
            <a:gdLst/>
            <a:ahLst/>
            <a:cxnLst/>
            <a:rect l="l" t="t" r="r" b="b"/>
            <a:pathLst>
              <a:path w="1244" h="718" extrusionOk="0">
                <a:moveTo>
                  <a:pt x="1243" y="97"/>
                </a:moveTo>
                <a:lnTo>
                  <a:pt x="1243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12"/>
          <p:cNvSpPr/>
          <p:nvPr/>
        </p:nvSpPr>
        <p:spPr>
          <a:xfrm>
            <a:off x="8993882" y="5872322"/>
            <a:ext cx="1001461" cy="354371"/>
          </a:xfrm>
          <a:custGeom>
            <a:avLst/>
            <a:gdLst/>
            <a:ahLst/>
            <a:cxnLst/>
            <a:rect l="l" t="t" r="r" b="b"/>
            <a:pathLst>
              <a:path w="1246" h="718" extrusionOk="0">
                <a:moveTo>
                  <a:pt x="1245" y="97"/>
                </a:moveTo>
                <a:lnTo>
                  <a:pt x="1245" y="717"/>
                </a:lnTo>
                <a:lnTo>
                  <a:pt x="623" y="616"/>
                </a:lnTo>
                <a:lnTo>
                  <a:pt x="0" y="717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12"/>
          <p:cNvSpPr/>
          <p:nvPr/>
        </p:nvSpPr>
        <p:spPr>
          <a:xfrm>
            <a:off x="10403628" y="5872322"/>
            <a:ext cx="993757" cy="354371"/>
          </a:xfrm>
          <a:custGeom>
            <a:avLst/>
            <a:gdLst/>
            <a:ahLst/>
            <a:cxnLst/>
            <a:rect l="l" t="t" r="r" b="b"/>
            <a:pathLst>
              <a:path w="1243" h="718" extrusionOk="0">
                <a:moveTo>
                  <a:pt x="1242" y="97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12"/>
          <p:cNvSpPr/>
          <p:nvPr/>
        </p:nvSpPr>
        <p:spPr>
          <a:xfrm>
            <a:off x="1617782" y="2264822"/>
            <a:ext cx="997610" cy="352009"/>
          </a:xfrm>
          <a:custGeom>
            <a:avLst/>
            <a:gdLst/>
            <a:ahLst/>
            <a:cxnLst/>
            <a:rect l="l" t="t" r="r" b="b"/>
            <a:pathLst>
              <a:path w="1245" h="719" extrusionOk="0">
                <a:moveTo>
                  <a:pt x="1244" y="97"/>
                </a:moveTo>
                <a:lnTo>
                  <a:pt x="1244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12"/>
          <p:cNvSpPr/>
          <p:nvPr/>
        </p:nvSpPr>
        <p:spPr>
          <a:xfrm>
            <a:off x="1594632" y="3075152"/>
            <a:ext cx="997610" cy="352008"/>
          </a:xfrm>
          <a:custGeom>
            <a:avLst/>
            <a:gdLst/>
            <a:ahLst/>
            <a:cxnLst/>
            <a:rect l="l" t="t" r="r" b="b"/>
            <a:pathLst>
              <a:path w="1245" h="716" extrusionOk="0">
                <a:moveTo>
                  <a:pt x="1244" y="97"/>
                </a:moveTo>
                <a:lnTo>
                  <a:pt x="1244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12"/>
          <p:cNvSpPr/>
          <p:nvPr/>
        </p:nvSpPr>
        <p:spPr>
          <a:xfrm>
            <a:off x="1594632" y="3509848"/>
            <a:ext cx="997610" cy="354371"/>
          </a:xfrm>
          <a:custGeom>
            <a:avLst/>
            <a:gdLst/>
            <a:ahLst/>
            <a:cxnLst/>
            <a:rect l="l" t="t" r="r" b="b"/>
            <a:pathLst>
              <a:path w="1245" h="718" extrusionOk="0">
                <a:moveTo>
                  <a:pt x="1244" y="99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12"/>
          <p:cNvSpPr/>
          <p:nvPr/>
        </p:nvSpPr>
        <p:spPr>
          <a:xfrm>
            <a:off x="1594632" y="4280014"/>
            <a:ext cx="997610" cy="354371"/>
          </a:xfrm>
          <a:custGeom>
            <a:avLst/>
            <a:gdLst/>
            <a:ahLst/>
            <a:cxnLst/>
            <a:rect l="l" t="t" r="r" b="b"/>
            <a:pathLst>
              <a:path w="1245" h="718" extrusionOk="0">
                <a:moveTo>
                  <a:pt x="1244" y="99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44444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12"/>
          <p:cNvSpPr/>
          <p:nvPr/>
        </p:nvSpPr>
        <p:spPr>
          <a:xfrm>
            <a:off x="1594632" y="5071443"/>
            <a:ext cx="997610" cy="352009"/>
          </a:xfrm>
          <a:custGeom>
            <a:avLst/>
            <a:gdLst/>
            <a:ahLst/>
            <a:cxnLst/>
            <a:rect l="l" t="t" r="r" b="b"/>
            <a:pathLst>
              <a:path w="1245" h="719" extrusionOk="0">
                <a:moveTo>
                  <a:pt x="1244" y="99"/>
                </a:moveTo>
                <a:lnTo>
                  <a:pt x="1244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12"/>
          <p:cNvSpPr/>
          <p:nvPr/>
        </p:nvSpPr>
        <p:spPr>
          <a:xfrm>
            <a:off x="2896531" y="5071443"/>
            <a:ext cx="993757" cy="352009"/>
          </a:xfrm>
          <a:custGeom>
            <a:avLst/>
            <a:gdLst/>
            <a:ahLst/>
            <a:cxnLst/>
            <a:rect l="l" t="t" r="r" b="b"/>
            <a:pathLst>
              <a:path w="1244" h="719" extrusionOk="0">
                <a:moveTo>
                  <a:pt x="1243" y="99"/>
                </a:moveTo>
                <a:lnTo>
                  <a:pt x="1243" y="718"/>
                </a:lnTo>
                <a:lnTo>
                  <a:pt x="621" y="617"/>
                </a:lnTo>
                <a:lnTo>
                  <a:pt x="0" y="718"/>
                </a:lnTo>
                <a:lnTo>
                  <a:pt x="0" y="99"/>
                </a:lnTo>
                <a:lnTo>
                  <a:pt x="621" y="0"/>
                </a:lnTo>
                <a:lnTo>
                  <a:pt x="1243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12"/>
          <p:cNvSpPr/>
          <p:nvPr/>
        </p:nvSpPr>
        <p:spPr>
          <a:xfrm>
            <a:off x="4202281" y="5071443"/>
            <a:ext cx="997606" cy="352009"/>
          </a:xfrm>
          <a:custGeom>
            <a:avLst/>
            <a:gdLst/>
            <a:ahLst/>
            <a:cxnLst/>
            <a:rect l="l" t="t" r="r" b="b"/>
            <a:pathLst>
              <a:path w="1246" h="719" extrusionOk="0">
                <a:moveTo>
                  <a:pt x="1245" y="99"/>
                </a:moveTo>
                <a:lnTo>
                  <a:pt x="1245" y="718"/>
                </a:lnTo>
                <a:lnTo>
                  <a:pt x="623" y="617"/>
                </a:lnTo>
                <a:lnTo>
                  <a:pt x="0" y="718"/>
                </a:lnTo>
                <a:lnTo>
                  <a:pt x="0" y="99"/>
                </a:lnTo>
                <a:lnTo>
                  <a:pt x="623" y="0"/>
                </a:lnTo>
                <a:lnTo>
                  <a:pt x="1245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12"/>
          <p:cNvSpPr/>
          <p:nvPr/>
        </p:nvSpPr>
        <p:spPr>
          <a:xfrm>
            <a:off x="6806076" y="5071443"/>
            <a:ext cx="997606" cy="352009"/>
          </a:xfrm>
          <a:custGeom>
            <a:avLst/>
            <a:gdLst/>
            <a:ahLst/>
            <a:cxnLst/>
            <a:rect l="l" t="t" r="r" b="b"/>
            <a:pathLst>
              <a:path w="1244" h="719" extrusionOk="0">
                <a:moveTo>
                  <a:pt x="1243" y="99"/>
                </a:moveTo>
                <a:lnTo>
                  <a:pt x="1243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9"/>
                </a:lnTo>
                <a:lnTo>
                  <a:pt x="622" y="0"/>
                </a:lnTo>
                <a:lnTo>
                  <a:pt x="1243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12"/>
          <p:cNvSpPr/>
          <p:nvPr/>
        </p:nvSpPr>
        <p:spPr>
          <a:xfrm>
            <a:off x="8107974" y="5071443"/>
            <a:ext cx="997606" cy="352009"/>
          </a:xfrm>
          <a:custGeom>
            <a:avLst/>
            <a:gdLst/>
            <a:ahLst/>
            <a:cxnLst/>
            <a:rect l="l" t="t" r="r" b="b"/>
            <a:pathLst>
              <a:path w="1243" h="719" extrusionOk="0">
                <a:moveTo>
                  <a:pt x="1242" y="99"/>
                </a:moveTo>
                <a:lnTo>
                  <a:pt x="1242" y="718"/>
                </a:lnTo>
                <a:lnTo>
                  <a:pt x="620" y="617"/>
                </a:lnTo>
                <a:lnTo>
                  <a:pt x="0" y="718"/>
                </a:lnTo>
                <a:lnTo>
                  <a:pt x="0" y="99"/>
                </a:lnTo>
                <a:lnTo>
                  <a:pt x="620" y="0"/>
                </a:lnTo>
                <a:lnTo>
                  <a:pt x="1242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12"/>
          <p:cNvSpPr/>
          <p:nvPr/>
        </p:nvSpPr>
        <p:spPr>
          <a:xfrm>
            <a:off x="4202281" y="4280014"/>
            <a:ext cx="997606" cy="354371"/>
          </a:xfrm>
          <a:custGeom>
            <a:avLst/>
            <a:gdLst/>
            <a:ahLst/>
            <a:cxnLst/>
            <a:rect l="l" t="t" r="r" b="b"/>
            <a:pathLst>
              <a:path w="1246" h="718" extrusionOk="0">
                <a:moveTo>
                  <a:pt x="1245" y="99"/>
                </a:moveTo>
                <a:lnTo>
                  <a:pt x="1245" y="717"/>
                </a:lnTo>
                <a:lnTo>
                  <a:pt x="623" y="616"/>
                </a:lnTo>
                <a:lnTo>
                  <a:pt x="0" y="717"/>
                </a:lnTo>
                <a:lnTo>
                  <a:pt x="0" y="99"/>
                </a:lnTo>
                <a:lnTo>
                  <a:pt x="623" y="0"/>
                </a:lnTo>
                <a:lnTo>
                  <a:pt x="1245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12"/>
          <p:cNvSpPr/>
          <p:nvPr/>
        </p:nvSpPr>
        <p:spPr>
          <a:xfrm>
            <a:off x="6806076" y="4280014"/>
            <a:ext cx="997606" cy="354371"/>
          </a:xfrm>
          <a:custGeom>
            <a:avLst/>
            <a:gdLst/>
            <a:ahLst/>
            <a:cxnLst/>
            <a:rect l="l" t="t" r="r" b="b"/>
            <a:pathLst>
              <a:path w="1244" h="718" extrusionOk="0">
                <a:moveTo>
                  <a:pt x="1243" y="99"/>
                </a:moveTo>
                <a:lnTo>
                  <a:pt x="1243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3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12"/>
          <p:cNvSpPr/>
          <p:nvPr/>
        </p:nvSpPr>
        <p:spPr>
          <a:xfrm>
            <a:off x="3158450" y="3509848"/>
            <a:ext cx="997610" cy="354371"/>
          </a:xfrm>
          <a:custGeom>
            <a:avLst/>
            <a:gdLst/>
            <a:ahLst/>
            <a:cxnLst/>
            <a:rect l="l" t="t" r="r" b="b"/>
            <a:pathLst>
              <a:path w="1243" h="718" extrusionOk="0">
                <a:moveTo>
                  <a:pt x="1242" y="99"/>
                </a:moveTo>
                <a:lnTo>
                  <a:pt x="1242" y="717"/>
                </a:lnTo>
                <a:lnTo>
                  <a:pt x="620" y="616"/>
                </a:lnTo>
                <a:lnTo>
                  <a:pt x="0" y="717"/>
                </a:lnTo>
                <a:lnTo>
                  <a:pt x="0" y="99"/>
                </a:lnTo>
                <a:lnTo>
                  <a:pt x="620" y="0"/>
                </a:lnTo>
                <a:lnTo>
                  <a:pt x="1242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12"/>
          <p:cNvSpPr/>
          <p:nvPr/>
        </p:nvSpPr>
        <p:spPr>
          <a:xfrm>
            <a:off x="4718417" y="3509848"/>
            <a:ext cx="997606" cy="354371"/>
          </a:xfrm>
          <a:custGeom>
            <a:avLst/>
            <a:gdLst/>
            <a:ahLst/>
            <a:cxnLst/>
            <a:rect l="l" t="t" r="r" b="b"/>
            <a:pathLst>
              <a:path w="1244" h="718" extrusionOk="0">
                <a:moveTo>
                  <a:pt x="1243" y="99"/>
                </a:moveTo>
                <a:lnTo>
                  <a:pt x="1243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3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12"/>
          <p:cNvSpPr/>
          <p:nvPr/>
        </p:nvSpPr>
        <p:spPr>
          <a:xfrm>
            <a:off x="6282235" y="3509848"/>
            <a:ext cx="997606" cy="354371"/>
          </a:xfrm>
          <a:custGeom>
            <a:avLst/>
            <a:gdLst/>
            <a:ahLst/>
            <a:cxnLst/>
            <a:rect l="l" t="t" r="r" b="b"/>
            <a:pathLst>
              <a:path w="1246" h="718" extrusionOk="0">
                <a:moveTo>
                  <a:pt x="1245" y="99"/>
                </a:moveTo>
                <a:lnTo>
                  <a:pt x="1245" y="717"/>
                </a:lnTo>
                <a:lnTo>
                  <a:pt x="623" y="616"/>
                </a:lnTo>
                <a:lnTo>
                  <a:pt x="0" y="717"/>
                </a:lnTo>
                <a:lnTo>
                  <a:pt x="0" y="99"/>
                </a:lnTo>
                <a:lnTo>
                  <a:pt x="623" y="0"/>
                </a:lnTo>
                <a:lnTo>
                  <a:pt x="1245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12"/>
          <p:cNvSpPr/>
          <p:nvPr/>
        </p:nvSpPr>
        <p:spPr>
          <a:xfrm>
            <a:off x="7849904" y="3509848"/>
            <a:ext cx="993757" cy="354371"/>
          </a:xfrm>
          <a:custGeom>
            <a:avLst/>
            <a:gdLst/>
            <a:ahLst/>
            <a:cxnLst/>
            <a:rect l="l" t="t" r="r" b="b"/>
            <a:pathLst>
              <a:path w="1243" h="718" extrusionOk="0">
                <a:moveTo>
                  <a:pt x="1242" y="99"/>
                </a:moveTo>
                <a:lnTo>
                  <a:pt x="1242" y="717"/>
                </a:lnTo>
                <a:lnTo>
                  <a:pt x="620" y="616"/>
                </a:lnTo>
                <a:lnTo>
                  <a:pt x="0" y="717"/>
                </a:lnTo>
                <a:lnTo>
                  <a:pt x="0" y="99"/>
                </a:lnTo>
                <a:lnTo>
                  <a:pt x="620" y="0"/>
                </a:lnTo>
                <a:lnTo>
                  <a:pt x="1242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12"/>
          <p:cNvSpPr/>
          <p:nvPr/>
        </p:nvSpPr>
        <p:spPr>
          <a:xfrm>
            <a:off x="9413722" y="3509848"/>
            <a:ext cx="997610" cy="354371"/>
          </a:xfrm>
          <a:custGeom>
            <a:avLst/>
            <a:gdLst/>
            <a:ahLst/>
            <a:cxnLst/>
            <a:rect l="l" t="t" r="r" b="b"/>
            <a:pathLst>
              <a:path w="1243" h="718" extrusionOk="0">
                <a:moveTo>
                  <a:pt x="1242" y="99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2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12"/>
          <p:cNvSpPr/>
          <p:nvPr/>
        </p:nvSpPr>
        <p:spPr>
          <a:xfrm>
            <a:off x="9413722" y="4280014"/>
            <a:ext cx="997610" cy="354371"/>
          </a:xfrm>
          <a:custGeom>
            <a:avLst/>
            <a:gdLst/>
            <a:ahLst/>
            <a:cxnLst/>
            <a:rect l="l" t="t" r="r" b="b"/>
            <a:pathLst>
              <a:path w="1243" h="718" extrusionOk="0">
                <a:moveTo>
                  <a:pt x="1242" y="99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2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12"/>
          <p:cNvSpPr/>
          <p:nvPr/>
        </p:nvSpPr>
        <p:spPr>
          <a:xfrm>
            <a:off x="9413722" y="5066718"/>
            <a:ext cx="997610" cy="352009"/>
          </a:xfrm>
          <a:custGeom>
            <a:avLst/>
            <a:gdLst/>
            <a:ahLst/>
            <a:cxnLst/>
            <a:rect l="l" t="t" r="r" b="b"/>
            <a:pathLst>
              <a:path w="1243" h="718" extrusionOk="0">
                <a:moveTo>
                  <a:pt x="1242" y="99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2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12"/>
          <p:cNvSpPr/>
          <p:nvPr/>
        </p:nvSpPr>
        <p:spPr>
          <a:xfrm>
            <a:off x="5504179" y="5071443"/>
            <a:ext cx="997606" cy="352009"/>
          </a:xfrm>
          <a:custGeom>
            <a:avLst/>
            <a:gdLst/>
            <a:ahLst/>
            <a:cxnLst/>
            <a:rect l="l" t="t" r="r" b="b"/>
            <a:pathLst>
              <a:path w="1244" h="719" extrusionOk="0">
                <a:moveTo>
                  <a:pt x="1243" y="99"/>
                </a:moveTo>
                <a:lnTo>
                  <a:pt x="1243" y="718"/>
                </a:lnTo>
                <a:lnTo>
                  <a:pt x="620" y="617"/>
                </a:lnTo>
                <a:lnTo>
                  <a:pt x="0" y="718"/>
                </a:lnTo>
                <a:lnTo>
                  <a:pt x="0" y="99"/>
                </a:lnTo>
                <a:lnTo>
                  <a:pt x="620" y="0"/>
                </a:lnTo>
                <a:lnTo>
                  <a:pt x="1243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12"/>
          <p:cNvSpPr/>
          <p:nvPr/>
        </p:nvSpPr>
        <p:spPr>
          <a:xfrm>
            <a:off x="3551331" y="3075152"/>
            <a:ext cx="993757" cy="352008"/>
          </a:xfrm>
          <a:custGeom>
            <a:avLst/>
            <a:gdLst/>
            <a:ahLst/>
            <a:cxnLst/>
            <a:rect l="l" t="t" r="r" b="b"/>
            <a:pathLst>
              <a:path w="1243" h="716" extrusionOk="0">
                <a:moveTo>
                  <a:pt x="1242" y="97"/>
                </a:moveTo>
                <a:lnTo>
                  <a:pt x="1242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2"/>
          <p:cNvSpPr/>
          <p:nvPr/>
        </p:nvSpPr>
        <p:spPr>
          <a:xfrm>
            <a:off x="5504179" y="3075152"/>
            <a:ext cx="997606" cy="352008"/>
          </a:xfrm>
          <a:custGeom>
            <a:avLst/>
            <a:gdLst/>
            <a:ahLst/>
            <a:cxnLst/>
            <a:rect l="l" t="t" r="r" b="b"/>
            <a:pathLst>
              <a:path w="1244" h="716" extrusionOk="0">
                <a:moveTo>
                  <a:pt x="1243" y="97"/>
                </a:moveTo>
                <a:lnTo>
                  <a:pt x="1243" y="715"/>
                </a:lnTo>
                <a:lnTo>
                  <a:pt x="620" y="616"/>
                </a:lnTo>
                <a:lnTo>
                  <a:pt x="0" y="715"/>
                </a:lnTo>
                <a:lnTo>
                  <a:pt x="0" y="97"/>
                </a:lnTo>
                <a:lnTo>
                  <a:pt x="620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12"/>
          <p:cNvSpPr/>
          <p:nvPr/>
        </p:nvSpPr>
        <p:spPr>
          <a:xfrm>
            <a:off x="7457024" y="3075152"/>
            <a:ext cx="997610" cy="352008"/>
          </a:xfrm>
          <a:custGeom>
            <a:avLst/>
            <a:gdLst/>
            <a:ahLst/>
            <a:cxnLst/>
            <a:rect l="l" t="t" r="r" b="b"/>
            <a:pathLst>
              <a:path w="1245" h="716" extrusionOk="0">
                <a:moveTo>
                  <a:pt x="1244" y="97"/>
                </a:moveTo>
                <a:lnTo>
                  <a:pt x="1244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12"/>
          <p:cNvSpPr/>
          <p:nvPr/>
        </p:nvSpPr>
        <p:spPr>
          <a:xfrm>
            <a:off x="9413722" y="3075152"/>
            <a:ext cx="997610" cy="352008"/>
          </a:xfrm>
          <a:custGeom>
            <a:avLst/>
            <a:gdLst/>
            <a:ahLst/>
            <a:cxnLst/>
            <a:rect l="l" t="t" r="r" b="b"/>
            <a:pathLst>
              <a:path w="1243" h="716" extrusionOk="0">
                <a:moveTo>
                  <a:pt x="1242" y="97"/>
                </a:moveTo>
                <a:lnTo>
                  <a:pt x="1242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12"/>
          <p:cNvSpPr/>
          <p:nvPr/>
        </p:nvSpPr>
        <p:spPr>
          <a:xfrm>
            <a:off x="2731023" y="2264822"/>
            <a:ext cx="997606" cy="352009"/>
          </a:xfrm>
          <a:custGeom>
            <a:avLst/>
            <a:gdLst/>
            <a:ahLst/>
            <a:cxnLst/>
            <a:rect l="l" t="t" r="r" b="b"/>
            <a:pathLst>
              <a:path w="1245" h="719" extrusionOk="0">
                <a:moveTo>
                  <a:pt x="1244" y="97"/>
                </a:moveTo>
                <a:lnTo>
                  <a:pt x="1244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2"/>
          <p:cNvSpPr/>
          <p:nvPr/>
        </p:nvSpPr>
        <p:spPr>
          <a:xfrm>
            <a:off x="3855837" y="2264822"/>
            <a:ext cx="997610" cy="352009"/>
          </a:xfrm>
          <a:custGeom>
            <a:avLst/>
            <a:gdLst/>
            <a:ahLst/>
            <a:cxnLst/>
            <a:rect l="l" t="t" r="r" b="b"/>
            <a:pathLst>
              <a:path w="1246" h="719" extrusionOk="0">
                <a:moveTo>
                  <a:pt x="1245" y="97"/>
                </a:moveTo>
                <a:lnTo>
                  <a:pt x="1245" y="718"/>
                </a:lnTo>
                <a:lnTo>
                  <a:pt x="623" y="617"/>
                </a:lnTo>
                <a:lnTo>
                  <a:pt x="0" y="718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12"/>
          <p:cNvSpPr/>
          <p:nvPr/>
        </p:nvSpPr>
        <p:spPr>
          <a:xfrm>
            <a:off x="4938203" y="2264822"/>
            <a:ext cx="997610" cy="352009"/>
          </a:xfrm>
          <a:custGeom>
            <a:avLst/>
            <a:gdLst/>
            <a:ahLst/>
            <a:cxnLst/>
            <a:rect l="l" t="t" r="r" b="b"/>
            <a:pathLst>
              <a:path w="1246" h="719" extrusionOk="0">
                <a:moveTo>
                  <a:pt x="1245" y="97"/>
                </a:moveTo>
                <a:lnTo>
                  <a:pt x="1245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7"/>
                </a:lnTo>
                <a:lnTo>
                  <a:pt x="622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12"/>
          <p:cNvSpPr/>
          <p:nvPr/>
        </p:nvSpPr>
        <p:spPr>
          <a:xfrm>
            <a:off x="6047586" y="2264822"/>
            <a:ext cx="1005314" cy="352009"/>
          </a:xfrm>
          <a:custGeom>
            <a:avLst/>
            <a:gdLst/>
            <a:ahLst/>
            <a:cxnLst/>
            <a:rect l="l" t="t" r="r" b="b"/>
            <a:pathLst>
              <a:path w="1246" h="719" extrusionOk="0">
                <a:moveTo>
                  <a:pt x="1245" y="97"/>
                </a:moveTo>
                <a:lnTo>
                  <a:pt x="1245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7"/>
                </a:lnTo>
                <a:lnTo>
                  <a:pt x="622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12"/>
          <p:cNvSpPr/>
          <p:nvPr/>
        </p:nvSpPr>
        <p:spPr>
          <a:xfrm>
            <a:off x="7149258" y="2264822"/>
            <a:ext cx="993757" cy="352009"/>
          </a:xfrm>
          <a:custGeom>
            <a:avLst/>
            <a:gdLst/>
            <a:ahLst/>
            <a:cxnLst/>
            <a:rect l="l" t="t" r="r" b="b"/>
            <a:pathLst>
              <a:path w="1245" h="719" extrusionOk="0">
                <a:moveTo>
                  <a:pt x="1244" y="97"/>
                </a:moveTo>
                <a:lnTo>
                  <a:pt x="1244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2"/>
          <p:cNvSpPr/>
          <p:nvPr/>
        </p:nvSpPr>
        <p:spPr>
          <a:xfrm>
            <a:off x="246513" y="1584656"/>
            <a:ext cx="993757" cy="352009"/>
          </a:xfrm>
          <a:custGeom>
            <a:avLst/>
            <a:gdLst/>
            <a:ahLst/>
            <a:cxnLst/>
            <a:rect l="l" t="t" r="r" b="b"/>
            <a:pathLst>
              <a:path w="1245" h="718" extrusionOk="0">
                <a:moveTo>
                  <a:pt x="1244" y="97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12"/>
          <p:cNvSpPr/>
          <p:nvPr/>
        </p:nvSpPr>
        <p:spPr>
          <a:xfrm>
            <a:off x="273476" y="674878"/>
            <a:ext cx="997606" cy="352008"/>
          </a:xfrm>
          <a:custGeom>
            <a:avLst/>
            <a:gdLst/>
            <a:ahLst/>
            <a:cxnLst/>
            <a:rect l="l" t="t" r="r" b="b"/>
            <a:pathLst>
              <a:path w="1245" h="717" extrusionOk="0">
                <a:moveTo>
                  <a:pt x="1244" y="97"/>
                </a:moveTo>
                <a:lnTo>
                  <a:pt x="1244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12"/>
          <p:cNvSpPr/>
          <p:nvPr/>
        </p:nvSpPr>
        <p:spPr>
          <a:xfrm>
            <a:off x="2349578" y="674878"/>
            <a:ext cx="993757" cy="352008"/>
          </a:xfrm>
          <a:custGeom>
            <a:avLst/>
            <a:gdLst/>
            <a:ahLst/>
            <a:cxnLst/>
            <a:rect l="l" t="t" r="r" b="b"/>
            <a:pathLst>
              <a:path w="1244" h="717" extrusionOk="0">
                <a:moveTo>
                  <a:pt x="1243" y="97"/>
                </a:moveTo>
                <a:lnTo>
                  <a:pt x="1243" y="716"/>
                </a:lnTo>
                <a:lnTo>
                  <a:pt x="621" y="617"/>
                </a:lnTo>
                <a:lnTo>
                  <a:pt x="0" y="716"/>
                </a:lnTo>
                <a:lnTo>
                  <a:pt x="0" y="97"/>
                </a:lnTo>
                <a:lnTo>
                  <a:pt x="621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12"/>
          <p:cNvSpPr/>
          <p:nvPr/>
        </p:nvSpPr>
        <p:spPr>
          <a:xfrm>
            <a:off x="4364055" y="674878"/>
            <a:ext cx="993757" cy="352008"/>
          </a:xfrm>
          <a:custGeom>
            <a:avLst/>
            <a:gdLst/>
            <a:ahLst/>
            <a:cxnLst/>
            <a:rect l="l" t="t" r="r" b="b"/>
            <a:pathLst>
              <a:path w="1243" h="717" extrusionOk="0">
                <a:moveTo>
                  <a:pt x="1242" y="97"/>
                </a:moveTo>
                <a:lnTo>
                  <a:pt x="1242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2"/>
          <p:cNvSpPr/>
          <p:nvPr/>
        </p:nvSpPr>
        <p:spPr>
          <a:xfrm>
            <a:off x="6378529" y="674878"/>
            <a:ext cx="997610" cy="352008"/>
          </a:xfrm>
          <a:custGeom>
            <a:avLst/>
            <a:gdLst/>
            <a:ahLst/>
            <a:cxnLst/>
            <a:rect l="l" t="t" r="r" b="b"/>
            <a:pathLst>
              <a:path w="1245" h="717" extrusionOk="0">
                <a:moveTo>
                  <a:pt x="1244" y="97"/>
                </a:moveTo>
                <a:lnTo>
                  <a:pt x="1244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12"/>
          <p:cNvSpPr/>
          <p:nvPr/>
        </p:nvSpPr>
        <p:spPr>
          <a:xfrm>
            <a:off x="10403628" y="674878"/>
            <a:ext cx="993757" cy="352008"/>
          </a:xfrm>
          <a:custGeom>
            <a:avLst/>
            <a:gdLst/>
            <a:ahLst/>
            <a:cxnLst/>
            <a:rect l="l" t="t" r="r" b="b"/>
            <a:pathLst>
              <a:path w="1243" h="717" extrusionOk="0">
                <a:moveTo>
                  <a:pt x="1242" y="97"/>
                </a:moveTo>
                <a:lnTo>
                  <a:pt x="1242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12"/>
          <p:cNvSpPr/>
          <p:nvPr/>
        </p:nvSpPr>
        <p:spPr>
          <a:xfrm>
            <a:off x="8389151" y="674878"/>
            <a:ext cx="997610" cy="352008"/>
          </a:xfrm>
          <a:custGeom>
            <a:avLst/>
            <a:gdLst/>
            <a:ahLst/>
            <a:cxnLst/>
            <a:rect l="l" t="t" r="r" b="b"/>
            <a:pathLst>
              <a:path w="1243" h="717" extrusionOk="0">
                <a:moveTo>
                  <a:pt x="1242" y="97"/>
                </a:moveTo>
                <a:lnTo>
                  <a:pt x="1242" y="716"/>
                </a:lnTo>
                <a:lnTo>
                  <a:pt x="620" y="617"/>
                </a:lnTo>
                <a:lnTo>
                  <a:pt x="0" y="716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12"/>
          <p:cNvSpPr/>
          <p:nvPr/>
        </p:nvSpPr>
        <p:spPr>
          <a:xfrm>
            <a:off x="246513" y="2394985"/>
            <a:ext cx="993757" cy="352008"/>
          </a:xfrm>
          <a:custGeom>
            <a:avLst/>
            <a:gdLst/>
            <a:ahLst/>
            <a:cxnLst/>
            <a:rect l="l" t="t" r="r" b="b"/>
            <a:pathLst>
              <a:path w="1245" h="719" extrusionOk="0">
                <a:moveTo>
                  <a:pt x="1244" y="99"/>
                </a:moveTo>
                <a:lnTo>
                  <a:pt x="1244" y="718"/>
                </a:lnTo>
                <a:lnTo>
                  <a:pt x="622" y="619"/>
                </a:lnTo>
                <a:lnTo>
                  <a:pt x="0" y="718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2"/>
          <p:cNvSpPr/>
          <p:nvPr/>
        </p:nvSpPr>
        <p:spPr>
          <a:xfrm>
            <a:off x="246513" y="3207677"/>
            <a:ext cx="993757" cy="352008"/>
          </a:xfrm>
          <a:custGeom>
            <a:avLst/>
            <a:gdLst/>
            <a:ahLst/>
            <a:cxnLst/>
            <a:rect l="l" t="t" r="r" b="b"/>
            <a:pathLst>
              <a:path w="1245" h="718" extrusionOk="0">
                <a:moveTo>
                  <a:pt x="1244" y="97"/>
                </a:moveTo>
                <a:lnTo>
                  <a:pt x="1244" y="717"/>
                </a:lnTo>
                <a:lnTo>
                  <a:pt x="622" y="617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12"/>
          <p:cNvSpPr/>
          <p:nvPr/>
        </p:nvSpPr>
        <p:spPr>
          <a:xfrm>
            <a:off x="246513" y="4020368"/>
            <a:ext cx="993757" cy="349646"/>
          </a:xfrm>
          <a:custGeom>
            <a:avLst/>
            <a:gdLst/>
            <a:ahLst/>
            <a:cxnLst/>
            <a:rect l="l" t="t" r="r" b="b"/>
            <a:pathLst>
              <a:path w="1245" h="716" extrusionOk="0">
                <a:moveTo>
                  <a:pt x="1244" y="97"/>
                </a:moveTo>
                <a:lnTo>
                  <a:pt x="1244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12"/>
          <p:cNvSpPr/>
          <p:nvPr/>
        </p:nvSpPr>
        <p:spPr>
          <a:xfrm>
            <a:off x="246513" y="4828334"/>
            <a:ext cx="993757" cy="352008"/>
          </a:xfrm>
          <a:custGeom>
            <a:avLst/>
            <a:gdLst/>
            <a:ahLst/>
            <a:cxnLst/>
            <a:rect l="l" t="t" r="r" b="b"/>
            <a:pathLst>
              <a:path w="1245" h="719" extrusionOk="0">
                <a:moveTo>
                  <a:pt x="1244" y="99"/>
                </a:moveTo>
                <a:lnTo>
                  <a:pt x="1244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12"/>
          <p:cNvSpPr/>
          <p:nvPr/>
        </p:nvSpPr>
        <p:spPr>
          <a:xfrm>
            <a:off x="2731023" y="1825402"/>
            <a:ext cx="997606" cy="352009"/>
          </a:xfrm>
          <a:custGeom>
            <a:avLst/>
            <a:gdLst/>
            <a:ahLst/>
            <a:cxnLst/>
            <a:rect l="l" t="t" r="r" b="b"/>
            <a:pathLst>
              <a:path w="1245" h="718" extrusionOk="0">
                <a:moveTo>
                  <a:pt x="1244" y="97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12"/>
          <p:cNvSpPr/>
          <p:nvPr/>
        </p:nvSpPr>
        <p:spPr>
          <a:xfrm>
            <a:off x="3855837" y="1825402"/>
            <a:ext cx="997610" cy="352009"/>
          </a:xfrm>
          <a:custGeom>
            <a:avLst/>
            <a:gdLst/>
            <a:ahLst/>
            <a:cxnLst/>
            <a:rect l="l" t="t" r="r" b="b"/>
            <a:pathLst>
              <a:path w="1246" h="718" extrusionOk="0">
                <a:moveTo>
                  <a:pt x="1245" y="97"/>
                </a:moveTo>
                <a:lnTo>
                  <a:pt x="1245" y="717"/>
                </a:lnTo>
                <a:lnTo>
                  <a:pt x="623" y="616"/>
                </a:lnTo>
                <a:lnTo>
                  <a:pt x="0" y="717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12"/>
          <p:cNvSpPr/>
          <p:nvPr/>
        </p:nvSpPr>
        <p:spPr>
          <a:xfrm>
            <a:off x="4938203" y="1825402"/>
            <a:ext cx="997610" cy="352009"/>
          </a:xfrm>
          <a:custGeom>
            <a:avLst/>
            <a:gdLst/>
            <a:ahLst/>
            <a:cxnLst/>
            <a:rect l="l" t="t" r="r" b="b"/>
            <a:pathLst>
              <a:path w="1246" h="718" extrusionOk="0">
                <a:moveTo>
                  <a:pt x="1245" y="97"/>
                </a:moveTo>
                <a:lnTo>
                  <a:pt x="1245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12"/>
          <p:cNvSpPr/>
          <p:nvPr/>
        </p:nvSpPr>
        <p:spPr>
          <a:xfrm>
            <a:off x="6047586" y="1825402"/>
            <a:ext cx="1005314" cy="352009"/>
          </a:xfrm>
          <a:custGeom>
            <a:avLst/>
            <a:gdLst/>
            <a:ahLst/>
            <a:cxnLst/>
            <a:rect l="l" t="t" r="r" b="b"/>
            <a:pathLst>
              <a:path w="1246" h="718" extrusionOk="0">
                <a:moveTo>
                  <a:pt x="1245" y="97"/>
                </a:moveTo>
                <a:lnTo>
                  <a:pt x="1245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12"/>
          <p:cNvSpPr/>
          <p:nvPr/>
        </p:nvSpPr>
        <p:spPr>
          <a:xfrm>
            <a:off x="8261906" y="1825402"/>
            <a:ext cx="997610" cy="352009"/>
          </a:xfrm>
          <a:custGeom>
            <a:avLst/>
            <a:gdLst/>
            <a:ahLst/>
            <a:cxnLst/>
            <a:rect l="l" t="t" r="r" b="b"/>
            <a:pathLst>
              <a:path w="1243" h="718" extrusionOk="0">
                <a:moveTo>
                  <a:pt x="1242" y="97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12"/>
          <p:cNvSpPr/>
          <p:nvPr/>
        </p:nvSpPr>
        <p:spPr>
          <a:xfrm>
            <a:off x="9413722" y="1825402"/>
            <a:ext cx="997610" cy="352009"/>
          </a:xfrm>
          <a:custGeom>
            <a:avLst/>
            <a:gdLst/>
            <a:ahLst/>
            <a:cxnLst/>
            <a:rect l="l" t="t" r="r" b="b"/>
            <a:pathLst>
              <a:path w="1243" h="718" extrusionOk="0">
                <a:moveTo>
                  <a:pt x="1242" y="97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12"/>
          <p:cNvSpPr/>
          <p:nvPr/>
        </p:nvSpPr>
        <p:spPr>
          <a:xfrm>
            <a:off x="7137683" y="1825402"/>
            <a:ext cx="993757" cy="352009"/>
          </a:xfrm>
          <a:custGeom>
            <a:avLst/>
            <a:gdLst/>
            <a:ahLst/>
            <a:cxnLst/>
            <a:rect l="l" t="t" r="r" b="b"/>
            <a:pathLst>
              <a:path w="1245" h="718" extrusionOk="0">
                <a:moveTo>
                  <a:pt x="1244" y="97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12"/>
          <p:cNvSpPr/>
          <p:nvPr/>
        </p:nvSpPr>
        <p:spPr>
          <a:xfrm>
            <a:off x="8273463" y="2264822"/>
            <a:ext cx="997606" cy="352009"/>
          </a:xfrm>
          <a:custGeom>
            <a:avLst/>
            <a:gdLst/>
            <a:ahLst/>
            <a:cxnLst/>
            <a:rect l="l" t="t" r="r" b="b"/>
            <a:pathLst>
              <a:path w="1244" h="719" extrusionOk="0">
                <a:moveTo>
                  <a:pt x="1243" y="97"/>
                </a:moveTo>
                <a:lnTo>
                  <a:pt x="1243" y="718"/>
                </a:lnTo>
                <a:lnTo>
                  <a:pt x="620" y="617"/>
                </a:lnTo>
                <a:lnTo>
                  <a:pt x="0" y="718"/>
                </a:lnTo>
                <a:lnTo>
                  <a:pt x="0" y="97"/>
                </a:lnTo>
                <a:lnTo>
                  <a:pt x="620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12"/>
          <p:cNvSpPr/>
          <p:nvPr/>
        </p:nvSpPr>
        <p:spPr>
          <a:xfrm>
            <a:off x="9421426" y="2264822"/>
            <a:ext cx="997610" cy="352009"/>
          </a:xfrm>
          <a:custGeom>
            <a:avLst/>
            <a:gdLst/>
            <a:ahLst/>
            <a:cxnLst/>
            <a:rect l="l" t="t" r="r" b="b"/>
            <a:pathLst>
              <a:path w="1244" h="719" extrusionOk="0">
                <a:moveTo>
                  <a:pt x="1243" y="97"/>
                </a:moveTo>
                <a:lnTo>
                  <a:pt x="1243" y="718"/>
                </a:lnTo>
                <a:lnTo>
                  <a:pt x="620" y="617"/>
                </a:lnTo>
                <a:lnTo>
                  <a:pt x="0" y="718"/>
                </a:lnTo>
                <a:lnTo>
                  <a:pt x="0" y="97"/>
                </a:lnTo>
                <a:lnTo>
                  <a:pt x="620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12"/>
          <p:cNvSpPr/>
          <p:nvPr/>
        </p:nvSpPr>
        <p:spPr>
          <a:xfrm>
            <a:off x="10781103" y="1538356"/>
            <a:ext cx="997606" cy="352009"/>
          </a:xfrm>
          <a:custGeom>
            <a:avLst/>
            <a:gdLst/>
            <a:ahLst/>
            <a:cxnLst/>
            <a:rect l="l" t="t" r="r" b="b"/>
            <a:pathLst>
              <a:path w="1245" h="718" extrusionOk="0">
                <a:moveTo>
                  <a:pt x="1244" y="97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12"/>
          <p:cNvSpPr/>
          <p:nvPr/>
        </p:nvSpPr>
        <p:spPr>
          <a:xfrm>
            <a:off x="10781103" y="4155978"/>
            <a:ext cx="997606" cy="352009"/>
          </a:xfrm>
          <a:custGeom>
            <a:avLst/>
            <a:gdLst/>
            <a:ahLst/>
            <a:cxnLst/>
            <a:rect l="l" t="t" r="r" b="b"/>
            <a:pathLst>
              <a:path w="1245" h="716" extrusionOk="0">
                <a:moveTo>
                  <a:pt x="1244" y="97"/>
                </a:moveTo>
                <a:lnTo>
                  <a:pt x="1244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12"/>
          <p:cNvSpPr/>
          <p:nvPr/>
        </p:nvSpPr>
        <p:spPr>
          <a:xfrm>
            <a:off x="10781103" y="2844805"/>
            <a:ext cx="997606" cy="352008"/>
          </a:xfrm>
          <a:custGeom>
            <a:avLst/>
            <a:gdLst/>
            <a:ahLst/>
            <a:cxnLst/>
            <a:rect l="l" t="t" r="r" b="b"/>
            <a:pathLst>
              <a:path w="1245" h="716" extrusionOk="0">
                <a:moveTo>
                  <a:pt x="1244" y="97"/>
                </a:moveTo>
                <a:lnTo>
                  <a:pt x="1244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12"/>
          <p:cNvSpPr/>
          <p:nvPr/>
        </p:nvSpPr>
        <p:spPr>
          <a:xfrm>
            <a:off x="10781103" y="3501574"/>
            <a:ext cx="997606" cy="354371"/>
          </a:xfrm>
          <a:custGeom>
            <a:avLst/>
            <a:gdLst/>
            <a:ahLst/>
            <a:cxnLst/>
            <a:rect l="l" t="t" r="r" b="b"/>
            <a:pathLst>
              <a:path w="1245" h="718" extrusionOk="0">
                <a:moveTo>
                  <a:pt x="1244" y="99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12"/>
          <p:cNvSpPr/>
          <p:nvPr/>
        </p:nvSpPr>
        <p:spPr>
          <a:xfrm>
            <a:off x="10781103" y="2192762"/>
            <a:ext cx="997606" cy="352008"/>
          </a:xfrm>
          <a:custGeom>
            <a:avLst/>
            <a:gdLst/>
            <a:ahLst/>
            <a:cxnLst/>
            <a:rect l="l" t="t" r="r" b="b"/>
            <a:pathLst>
              <a:path w="1245" h="718" extrusionOk="0">
                <a:moveTo>
                  <a:pt x="1244" y="99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12"/>
          <p:cNvSpPr/>
          <p:nvPr/>
        </p:nvSpPr>
        <p:spPr>
          <a:xfrm>
            <a:off x="10781103" y="4808021"/>
            <a:ext cx="997606" cy="354371"/>
          </a:xfrm>
          <a:custGeom>
            <a:avLst/>
            <a:gdLst/>
            <a:ahLst/>
            <a:cxnLst/>
            <a:rect l="l" t="t" r="r" b="b"/>
            <a:pathLst>
              <a:path w="1245" h="718" extrusionOk="0">
                <a:moveTo>
                  <a:pt x="1244" y="99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cxnSp>
        <p:nvCxnSpPr>
          <p:cNvPr id="1222" name="Google Shape;1222;p12"/>
          <p:cNvCxnSpPr/>
          <p:nvPr/>
        </p:nvCxnSpPr>
        <p:spPr>
          <a:xfrm>
            <a:off x="1417450" y="1515919"/>
            <a:ext cx="9136395" cy="2362"/>
          </a:xfrm>
          <a:prstGeom prst="straightConnector1">
            <a:avLst/>
          </a:prstGeom>
          <a:noFill/>
          <a:ln w="1367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23" name="Google Shape;1223;p12"/>
          <p:cNvCxnSpPr/>
          <p:nvPr/>
        </p:nvCxnSpPr>
        <p:spPr>
          <a:xfrm>
            <a:off x="88592" y="1208797"/>
            <a:ext cx="11867299" cy="2362"/>
          </a:xfrm>
          <a:prstGeom prst="straightConnector1">
            <a:avLst/>
          </a:prstGeom>
          <a:noFill/>
          <a:ln w="1367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24" name="Google Shape;1224;p12"/>
          <p:cNvCxnSpPr/>
          <p:nvPr/>
        </p:nvCxnSpPr>
        <p:spPr>
          <a:xfrm>
            <a:off x="1417450" y="2775117"/>
            <a:ext cx="9136395" cy="2363"/>
          </a:xfrm>
          <a:prstGeom prst="straightConnector1">
            <a:avLst/>
          </a:prstGeom>
          <a:noFill/>
          <a:ln w="1367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25" name="Google Shape;1225;p12"/>
          <p:cNvCxnSpPr/>
          <p:nvPr/>
        </p:nvCxnSpPr>
        <p:spPr>
          <a:xfrm>
            <a:off x="1417450" y="4010692"/>
            <a:ext cx="9136395" cy="2362"/>
          </a:xfrm>
          <a:prstGeom prst="straightConnector1">
            <a:avLst/>
          </a:prstGeom>
          <a:noFill/>
          <a:ln w="1367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26" name="Google Shape;1226;p12"/>
          <p:cNvCxnSpPr/>
          <p:nvPr/>
        </p:nvCxnSpPr>
        <p:spPr>
          <a:xfrm>
            <a:off x="1417450" y="4771409"/>
            <a:ext cx="9136395" cy="2362"/>
          </a:xfrm>
          <a:prstGeom prst="straightConnector1">
            <a:avLst/>
          </a:prstGeom>
          <a:noFill/>
          <a:ln w="1367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28" name="Google Shape;1228;p12"/>
          <p:cNvCxnSpPr/>
          <p:nvPr/>
        </p:nvCxnSpPr>
        <p:spPr>
          <a:xfrm>
            <a:off x="88592" y="5591187"/>
            <a:ext cx="11867299" cy="2363"/>
          </a:xfrm>
          <a:prstGeom prst="straightConnector1">
            <a:avLst/>
          </a:prstGeom>
          <a:noFill/>
          <a:ln w="1367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29" name="Google Shape;1229;p12"/>
          <p:cNvCxnSpPr/>
          <p:nvPr/>
        </p:nvCxnSpPr>
        <p:spPr>
          <a:xfrm>
            <a:off x="1436711" y="1220608"/>
            <a:ext cx="3851" cy="4358767"/>
          </a:xfrm>
          <a:prstGeom prst="straightConnector1">
            <a:avLst/>
          </a:prstGeom>
          <a:noFill/>
          <a:ln w="1367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30" name="Google Shape;1230;p12"/>
          <p:cNvCxnSpPr/>
          <p:nvPr/>
        </p:nvCxnSpPr>
        <p:spPr>
          <a:xfrm>
            <a:off x="10565402" y="1220608"/>
            <a:ext cx="3851" cy="4358767"/>
          </a:xfrm>
          <a:prstGeom prst="straightConnector1">
            <a:avLst/>
          </a:prstGeom>
          <a:noFill/>
          <a:ln w="1367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31" name="Google Shape;1231;p12"/>
          <p:cNvSpPr/>
          <p:nvPr/>
        </p:nvSpPr>
        <p:spPr>
          <a:xfrm>
            <a:off x="87016" y="429744"/>
            <a:ext cx="212617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Management</a:t>
            </a:r>
            <a:endParaRPr lang="en-US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32" name="Google Shape;1232;p12"/>
          <p:cNvSpPr/>
          <p:nvPr/>
        </p:nvSpPr>
        <p:spPr>
          <a:xfrm>
            <a:off x="87016" y="1244798"/>
            <a:ext cx="166011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Research</a:t>
            </a:r>
            <a:endParaRPr lang="en-US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33" name="Google Shape;1233;p12"/>
          <p:cNvSpPr/>
          <p:nvPr/>
        </p:nvSpPr>
        <p:spPr>
          <a:xfrm>
            <a:off x="1490637" y="1244798"/>
            <a:ext cx="9021278" cy="2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Healthcare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34" name="Google Shape;1234;p12"/>
          <p:cNvSpPr/>
          <p:nvPr/>
        </p:nvSpPr>
        <p:spPr>
          <a:xfrm>
            <a:off x="1482971" y="1541905"/>
            <a:ext cx="9047765" cy="304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imes New Roman"/>
              <a:buNone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Collaboration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35" name="Google Shape;1235;p12"/>
          <p:cNvSpPr/>
          <p:nvPr/>
        </p:nvSpPr>
        <p:spPr>
          <a:xfrm>
            <a:off x="1475587" y="2807360"/>
            <a:ext cx="907476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Consultation &amp; Treatment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36" name="Google Shape;1236;p12"/>
          <p:cNvSpPr/>
          <p:nvPr/>
        </p:nvSpPr>
        <p:spPr>
          <a:xfrm>
            <a:off x="1439641" y="4047659"/>
            <a:ext cx="911713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Additional Diagnostic Testing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37" name="Google Shape;1237;p12"/>
          <p:cNvSpPr/>
          <p:nvPr/>
        </p:nvSpPr>
        <p:spPr>
          <a:xfrm>
            <a:off x="1463391" y="4801288"/>
            <a:ext cx="907862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Healthcare support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38" name="Google Shape;1238;p12"/>
          <p:cNvSpPr/>
          <p:nvPr/>
        </p:nvSpPr>
        <p:spPr>
          <a:xfrm>
            <a:off x="119406" y="5623429"/>
            <a:ext cx="1180024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Enterprise support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40" name="Google Shape;1240;p12"/>
          <p:cNvSpPr/>
          <p:nvPr/>
        </p:nvSpPr>
        <p:spPr>
          <a:xfrm>
            <a:off x="10611189" y="1244798"/>
            <a:ext cx="157922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Teaching</a:t>
            </a:r>
            <a:endParaRPr lang="en-US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22" name="Google Shape;1322;p12"/>
          <p:cNvSpPr/>
          <p:nvPr/>
        </p:nvSpPr>
        <p:spPr>
          <a:xfrm>
            <a:off x="87015" y="6837016"/>
            <a:ext cx="11832633" cy="3241341"/>
          </a:xfrm>
          <a:custGeom>
            <a:avLst/>
            <a:gdLst/>
            <a:ahLst/>
            <a:cxnLst/>
            <a:rect l="l" t="t" r="r" b="b"/>
            <a:pathLst>
              <a:path w="14765" h="18451" extrusionOk="0">
                <a:moveTo>
                  <a:pt x="7382" y="18450"/>
                </a:moveTo>
                <a:lnTo>
                  <a:pt x="0" y="18450"/>
                </a:lnTo>
                <a:lnTo>
                  <a:pt x="0" y="0"/>
                </a:lnTo>
                <a:lnTo>
                  <a:pt x="14764" y="0"/>
                </a:lnTo>
                <a:lnTo>
                  <a:pt x="14764" y="18450"/>
                </a:lnTo>
                <a:lnTo>
                  <a:pt x="7382" y="18450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12"/>
          <p:cNvSpPr/>
          <p:nvPr/>
        </p:nvSpPr>
        <p:spPr>
          <a:xfrm>
            <a:off x="366451" y="7566422"/>
            <a:ext cx="996810" cy="424835"/>
          </a:xfrm>
          <a:custGeom>
            <a:avLst/>
            <a:gdLst/>
            <a:ahLst/>
            <a:cxnLst/>
            <a:rect l="l" t="t" r="r" b="b"/>
            <a:pathLst>
              <a:path w="1246" h="717" extrusionOk="0">
                <a:moveTo>
                  <a:pt x="1245" y="97"/>
                </a:moveTo>
                <a:lnTo>
                  <a:pt x="1245" y="716"/>
                </a:lnTo>
                <a:lnTo>
                  <a:pt x="623" y="617"/>
                </a:lnTo>
                <a:lnTo>
                  <a:pt x="0" y="716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12"/>
          <p:cNvSpPr/>
          <p:nvPr/>
        </p:nvSpPr>
        <p:spPr>
          <a:xfrm>
            <a:off x="366451" y="8997740"/>
            <a:ext cx="996810" cy="427685"/>
          </a:xfrm>
          <a:custGeom>
            <a:avLst/>
            <a:gdLst/>
            <a:ahLst/>
            <a:cxnLst/>
            <a:rect l="l" t="t" r="r" b="b"/>
            <a:pathLst>
              <a:path w="1246" h="718" extrusionOk="0">
                <a:moveTo>
                  <a:pt x="1245" y="99"/>
                </a:moveTo>
                <a:lnTo>
                  <a:pt x="1245" y="717"/>
                </a:lnTo>
                <a:lnTo>
                  <a:pt x="623" y="616"/>
                </a:lnTo>
                <a:lnTo>
                  <a:pt x="0" y="717"/>
                </a:lnTo>
                <a:lnTo>
                  <a:pt x="0" y="99"/>
                </a:lnTo>
                <a:lnTo>
                  <a:pt x="623" y="0"/>
                </a:lnTo>
                <a:lnTo>
                  <a:pt x="1245" y="99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12"/>
          <p:cNvSpPr/>
          <p:nvPr/>
        </p:nvSpPr>
        <p:spPr>
          <a:xfrm>
            <a:off x="4675738" y="8997740"/>
            <a:ext cx="992976" cy="427685"/>
          </a:xfrm>
          <a:custGeom>
            <a:avLst/>
            <a:gdLst/>
            <a:ahLst/>
            <a:cxnLst/>
            <a:rect l="l" t="t" r="r" b="b"/>
            <a:pathLst>
              <a:path w="1244" h="718" extrusionOk="0">
                <a:moveTo>
                  <a:pt x="1243" y="99"/>
                </a:moveTo>
                <a:lnTo>
                  <a:pt x="1243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3" y="99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12"/>
          <p:cNvSpPr/>
          <p:nvPr/>
        </p:nvSpPr>
        <p:spPr>
          <a:xfrm>
            <a:off x="2524928" y="8997740"/>
            <a:ext cx="989143" cy="427685"/>
          </a:xfrm>
          <a:custGeom>
            <a:avLst/>
            <a:gdLst/>
            <a:ahLst/>
            <a:cxnLst/>
            <a:rect l="l" t="t" r="r" b="b"/>
            <a:pathLst>
              <a:path w="1244" h="718" extrusionOk="0">
                <a:moveTo>
                  <a:pt x="1243" y="99"/>
                </a:moveTo>
                <a:lnTo>
                  <a:pt x="1243" y="717"/>
                </a:lnTo>
                <a:lnTo>
                  <a:pt x="621" y="616"/>
                </a:lnTo>
                <a:lnTo>
                  <a:pt x="0" y="717"/>
                </a:lnTo>
                <a:lnTo>
                  <a:pt x="0" y="99"/>
                </a:lnTo>
                <a:lnTo>
                  <a:pt x="621" y="0"/>
                </a:lnTo>
                <a:lnTo>
                  <a:pt x="1243" y="99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12"/>
          <p:cNvSpPr/>
          <p:nvPr/>
        </p:nvSpPr>
        <p:spPr>
          <a:xfrm>
            <a:off x="366451" y="9476748"/>
            <a:ext cx="996810" cy="427685"/>
          </a:xfrm>
          <a:custGeom>
            <a:avLst/>
            <a:gdLst/>
            <a:ahLst/>
            <a:cxnLst/>
            <a:rect l="l" t="t" r="r" b="b"/>
            <a:pathLst>
              <a:path w="1246" h="718" extrusionOk="0">
                <a:moveTo>
                  <a:pt x="1245" y="97"/>
                </a:moveTo>
                <a:lnTo>
                  <a:pt x="1245" y="717"/>
                </a:lnTo>
                <a:lnTo>
                  <a:pt x="623" y="616"/>
                </a:lnTo>
                <a:lnTo>
                  <a:pt x="0" y="717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12"/>
          <p:cNvSpPr/>
          <p:nvPr/>
        </p:nvSpPr>
        <p:spPr>
          <a:xfrm>
            <a:off x="2524928" y="9476748"/>
            <a:ext cx="989143" cy="427685"/>
          </a:xfrm>
          <a:custGeom>
            <a:avLst/>
            <a:gdLst/>
            <a:ahLst/>
            <a:cxnLst/>
            <a:rect l="l" t="t" r="r" b="b"/>
            <a:pathLst>
              <a:path w="1244" h="718" extrusionOk="0">
                <a:moveTo>
                  <a:pt x="1243" y="97"/>
                </a:moveTo>
                <a:lnTo>
                  <a:pt x="1243" y="717"/>
                </a:lnTo>
                <a:lnTo>
                  <a:pt x="621" y="616"/>
                </a:lnTo>
                <a:lnTo>
                  <a:pt x="0" y="717"/>
                </a:lnTo>
                <a:lnTo>
                  <a:pt x="0" y="97"/>
                </a:lnTo>
                <a:lnTo>
                  <a:pt x="621" y="0"/>
                </a:lnTo>
                <a:lnTo>
                  <a:pt x="1243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12"/>
          <p:cNvSpPr/>
          <p:nvPr/>
        </p:nvSpPr>
        <p:spPr>
          <a:xfrm>
            <a:off x="6274469" y="7566422"/>
            <a:ext cx="992977" cy="424835"/>
          </a:xfrm>
          <a:custGeom>
            <a:avLst/>
            <a:gdLst/>
            <a:ahLst/>
            <a:cxnLst/>
            <a:rect l="l" t="t" r="r" b="b"/>
            <a:pathLst>
              <a:path w="1243" h="717" extrusionOk="0">
                <a:moveTo>
                  <a:pt x="1242" y="97"/>
                </a:moveTo>
                <a:lnTo>
                  <a:pt x="1242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12"/>
          <p:cNvSpPr/>
          <p:nvPr/>
        </p:nvSpPr>
        <p:spPr>
          <a:xfrm>
            <a:off x="7340289" y="7566422"/>
            <a:ext cx="992977" cy="424835"/>
          </a:xfrm>
          <a:custGeom>
            <a:avLst/>
            <a:gdLst/>
            <a:ahLst/>
            <a:cxnLst/>
            <a:rect l="l" t="t" r="r" b="b"/>
            <a:pathLst>
              <a:path w="1244" h="717" extrusionOk="0">
                <a:moveTo>
                  <a:pt x="1243" y="97"/>
                </a:moveTo>
                <a:lnTo>
                  <a:pt x="1243" y="716"/>
                </a:lnTo>
                <a:lnTo>
                  <a:pt x="621" y="617"/>
                </a:lnTo>
                <a:lnTo>
                  <a:pt x="0" y="716"/>
                </a:lnTo>
                <a:lnTo>
                  <a:pt x="0" y="97"/>
                </a:lnTo>
                <a:lnTo>
                  <a:pt x="621" y="0"/>
                </a:lnTo>
                <a:lnTo>
                  <a:pt x="1243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12"/>
          <p:cNvSpPr/>
          <p:nvPr/>
        </p:nvSpPr>
        <p:spPr>
          <a:xfrm>
            <a:off x="8406110" y="7566422"/>
            <a:ext cx="989143" cy="424835"/>
          </a:xfrm>
          <a:custGeom>
            <a:avLst/>
            <a:gdLst/>
            <a:ahLst/>
            <a:cxnLst/>
            <a:rect l="l" t="t" r="r" b="b"/>
            <a:pathLst>
              <a:path w="1243" h="717" extrusionOk="0">
                <a:moveTo>
                  <a:pt x="1242" y="97"/>
                </a:moveTo>
                <a:lnTo>
                  <a:pt x="1242" y="716"/>
                </a:lnTo>
                <a:lnTo>
                  <a:pt x="620" y="617"/>
                </a:lnTo>
                <a:lnTo>
                  <a:pt x="0" y="716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12"/>
          <p:cNvSpPr/>
          <p:nvPr/>
        </p:nvSpPr>
        <p:spPr>
          <a:xfrm>
            <a:off x="9471931" y="7566422"/>
            <a:ext cx="992977" cy="424835"/>
          </a:xfrm>
          <a:custGeom>
            <a:avLst/>
            <a:gdLst/>
            <a:ahLst/>
            <a:cxnLst/>
            <a:rect l="l" t="t" r="r" b="b"/>
            <a:pathLst>
              <a:path w="1245" h="717" extrusionOk="0">
                <a:moveTo>
                  <a:pt x="1244" y="97"/>
                </a:moveTo>
                <a:lnTo>
                  <a:pt x="1244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12"/>
          <p:cNvSpPr/>
          <p:nvPr/>
        </p:nvSpPr>
        <p:spPr>
          <a:xfrm>
            <a:off x="6274469" y="8042579"/>
            <a:ext cx="992977" cy="424832"/>
          </a:xfrm>
          <a:custGeom>
            <a:avLst/>
            <a:gdLst/>
            <a:ahLst/>
            <a:cxnLst/>
            <a:rect l="l" t="t" r="r" b="b"/>
            <a:pathLst>
              <a:path w="1243" h="716" extrusionOk="0">
                <a:moveTo>
                  <a:pt x="1242" y="97"/>
                </a:moveTo>
                <a:lnTo>
                  <a:pt x="1242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12"/>
          <p:cNvSpPr/>
          <p:nvPr/>
        </p:nvSpPr>
        <p:spPr>
          <a:xfrm>
            <a:off x="7340289" y="8042579"/>
            <a:ext cx="992977" cy="424832"/>
          </a:xfrm>
          <a:custGeom>
            <a:avLst/>
            <a:gdLst/>
            <a:ahLst/>
            <a:cxnLst/>
            <a:rect l="l" t="t" r="r" b="b"/>
            <a:pathLst>
              <a:path w="1244" h="716" extrusionOk="0">
                <a:moveTo>
                  <a:pt x="1243" y="97"/>
                </a:moveTo>
                <a:lnTo>
                  <a:pt x="1243" y="715"/>
                </a:lnTo>
                <a:lnTo>
                  <a:pt x="621" y="616"/>
                </a:lnTo>
                <a:lnTo>
                  <a:pt x="0" y="715"/>
                </a:lnTo>
                <a:lnTo>
                  <a:pt x="0" y="97"/>
                </a:lnTo>
                <a:lnTo>
                  <a:pt x="621" y="0"/>
                </a:lnTo>
                <a:lnTo>
                  <a:pt x="1243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12"/>
          <p:cNvSpPr/>
          <p:nvPr/>
        </p:nvSpPr>
        <p:spPr>
          <a:xfrm>
            <a:off x="8406110" y="8042579"/>
            <a:ext cx="989143" cy="424832"/>
          </a:xfrm>
          <a:custGeom>
            <a:avLst/>
            <a:gdLst/>
            <a:ahLst/>
            <a:cxnLst/>
            <a:rect l="l" t="t" r="r" b="b"/>
            <a:pathLst>
              <a:path w="1243" h="716" extrusionOk="0">
                <a:moveTo>
                  <a:pt x="1242" y="97"/>
                </a:moveTo>
                <a:lnTo>
                  <a:pt x="1242" y="715"/>
                </a:lnTo>
                <a:lnTo>
                  <a:pt x="620" y="616"/>
                </a:lnTo>
                <a:lnTo>
                  <a:pt x="0" y="715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12"/>
          <p:cNvSpPr/>
          <p:nvPr/>
        </p:nvSpPr>
        <p:spPr>
          <a:xfrm>
            <a:off x="9471931" y="8042579"/>
            <a:ext cx="992977" cy="424832"/>
          </a:xfrm>
          <a:custGeom>
            <a:avLst/>
            <a:gdLst/>
            <a:ahLst/>
            <a:cxnLst/>
            <a:rect l="l" t="t" r="r" b="b"/>
            <a:pathLst>
              <a:path w="1245" h="716" extrusionOk="0">
                <a:moveTo>
                  <a:pt x="1244" y="97"/>
                </a:moveTo>
                <a:lnTo>
                  <a:pt x="1244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12"/>
          <p:cNvSpPr/>
          <p:nvPr/>
        </p:nvSpPr>
        <p:spPr>
          <a:xfrm>
            <a:off x="10541587" y="7566422"/>
            <a:ext cx="992976" cy="424835"/>
          </a:xfrm>
          <a:custGeom>
            <a:avLst/>
            <a:gdLst/>
            <a:ahLst/>
            <a:cxnLst/>
            <a:rect l="l" t="t" r="r" b="b"/>
            <a:pathLst>
              <a:path w="1244" h="717" extrusionOk="0">
                <a:moveTo>
                  <a:pt x="1243" y="97"/>
                </a:moveTo>
                <a:lnTo>
                  <a:pt x="1243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12"/>
          <p:cNvSpPr/>
          <p:nvPr/>
        </p:nvSpPr>
        <p:spPr>
          <a:xfrm>
            <a:off x="1803785" y="7566422"/>
            <a:ext cx="992976" cy="424835"/>
          </a:xfrm>
          <a:custGeom>
            <a:avLst/>
            <a:gdLst/>
            <a:ahLst/>
            <a:cxnLst/>
            <a:rect l="l" t="t" r="r" b="b"/>
            <a:pathLst>
              <a:path w="1244" h="717" extrusionOk="0">
                <a:moveTo>
                  <a:pt x="1243" y="97"/>
                </a:moveTo>
                <a:lnTo>
                  <a:pt x="1243" y="716"/>
                </a:lnTo>
                <a:lnTo>
                  <a:pt x="623" y="617"/>
                </a:lnTo>
                <a:lnTo>
                  <a:pt x="0" y="716"/>
                </a:lnTo>
                <a:lnTo>
                  <a:pt x="0" y="97"/>
                </a:lnTo>
                <a:lnTo>
                  <a:pt x="623" y="0"/>
                </a:lnTo>
                <a:lnTo>
                  <a:pt x="1243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12"/>
          <p:cNvSpPr/>
          <p:nvPr/>
        </p:nvSpPr>
        <p:spPr>
          <a:xfrm>
            <a:off x="3248786" y="7566422"/>
            <a:ext cx="989143" cy="424835"/>
          </a:xfrm>
          <a:custGeom>
            <a:avLst/>
            <a:gdLst/>
            <a:ahLst/>
            <a:cxnLst/>
            <a:rect l="l" t="t" r="r" b="b"/>
            <a:pathLst>
              <a:path w="1244" h="717" extrusionOk="0">
                <a:moveTo>
                  <a:pt x="1243" y="97"/>
                </a:moveTo>
                <a:lnTo>
                  <a:pt x="1243" y="716"/>
                </a:lnTo>
                <a:lnTo>
                  <a:pt x="621" y="617"/>
                </a:lnTo>
                <a:lnTo>
                  <a:pt x="0" y="716"/>
                </a:lnTo>
                <a:lnTo>
                  <a:pt x="0" y="97"/>
                </a:lnTo>
                <a:lnTo>
                  <a:pt x="621" y="0"/>
                </a:lnTo>
                <a:lnTo>
                  <a:pt x="1243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12"/>
          <p:cNvSpPr/>
          <p:nvPr/>
        </p:nvSpPr>
        <p:spPr>
          <a:xfrm>
            <a:off x="4675738" y="7566422"/>
            <a:ext cx="992976" cy="424835"/>
          </a:xfrm>
          <a:custGeom>
            <a:avLst/>
            <a:gdLst/>
            <a:ahLst/>
            <a:cxnLst/>
            <a:rect l="l" t="t" r="r" b="b"/>
            <a:pathLst>
              <a:path w="1244" h="717" extrusionOk="0">
                <a:moveTo>
                  <a:pt x="1243" y="97"/>
                </a:moveTo>
                <a:lnTo>
                  <a:pt x="1243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12"/>
          <p:cNvSpPr/>
          <p:nvPr/>
        </p:nvSpPr>
        <p:spPr>
          <a:xfrm>
            <a:off x="366451" y="8034024"/>
            <a:ext cx="996810" cy="421982"/>
          </a:xfrm>
          <a:custGeom>
            <a:avLst/>
            <a:gdLst/>
            <a:ahLst/>
            <a:cxnLst/>
            <a:rect l="l" t="t" r="r" b="b"/>
            <a:pathLst>
              <a:path w="1246" h="716" extrusionOk="0">
                <a:moveTo>
                  <a:pt x="1245" y="97"/>
                </a:moveTo>
                <a:lnTo>
                  <a:pt x="1245" y="715"/>
                </a:lnTo>
                <a:lnTo>
                  <a:pt x="623" y="616"/>
                </a:lnTo>
                <a:lnTo>
                  <a:pt x="0" y="715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12"/>
          <p:cNvSpPr/>
          <p:nvPr/>
        </p:nvSpPr>
        <p:spPr>
          <a:xfrm>
            <a:off x="1800324" y="8034024"/>
            <a:ext cx="1000643" cy="421982"/>
          </a:xfrm>
          <a:custGeom>
            <a:avLst/>
            <a:gdLst/>
            <a:ahLst/>
            <a:cxnLst/>
            <a:rect l="l" t="t" r="r" b="b"/>
            <a:pathLst>
              <a:path w="1246" h="716" extrusionOk="0">
                <a:moveTo>
                  <a:pt x="1245" y="97"/>
                </a:moveTo>
                <a:lnTo>
                  <a:pt x="1245" y="715"/>
                </a:lnTo>
                <a:lnTo>
                  <a:pt x="623" y="616"/>
                </a:lnTo>
                <a:lnTo>
                  <a:pt x="0" y="715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12"/>
          <p:cNvSpPr/>
          <p:nvPr/>
        </p:nvSpPr>
        <p:spPr>
          <a:xfrm>
            <a:off x="3241865" y="8034024"/>
            <a:ext cx="992976" cy="421982"/>
          </a:xfrm>
          <a:custGeom>
            <a:avLst/>
            <a:gdLst/>
            <a:ahLst/>
            <a:cxnLst/>
            <a:rect l="l" t="t" r="r" b="b"/>
            <a:pathLst>
              <a:path w="1244" h="716" extrusionOk="0">
                <a:moveTo>
                  <a:pt x="1243" y="97"/>
                </a:moveTo>
                <a:lnTo>
                  <a:pt x="1243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12"/>
          <p:cNvSpPr/>
          <p:nvPr/>
        </p:nvSpPr>
        <p:spPr>
          <a:xfrm>
            <a:off x="6255301" y="8997740"/>
            <a:ext cx="992976" cy="427685"/>
          </a:xfrm>
          <a:custGeom>
            <a:avLst/>
            <a:gdLst/>
            <a:ahLst/>
            <a:cxnLst/>
            <a:rect l="l" t="t" r="r" b="b"/>
            <a:pathLst>
              <a:path w="1243" h="718" extrusionOk="0">
                <a:moveTo>
                  <a:pt x="1242" y="99"/>
                </a:moveTo>
                <a:lnTo>
                  <a:pt x="1242" y="717"/>
                </a:lnTo>
                <a:lnTo>
                  <a:pt x="620" y="616"/>
                </a:lnTo>
                <a:lnTo>
                  <a:pt x="0" y="717"/>
                </a:lnTo>
                <a:lnTo>
                  <a:pt x="0" y="99"/>
                </a:lnTo>
                <a:lnTo>
                  <a:pt x="620" y="0"/>
                </a:lnTo>
                <a:lnTo>
                  <a:pt x="1242" y="99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12"/>
          <p:cNvSpPr/>
          <p:nvPr/>
        </p:nvSpPr>
        <p:spPr>
          <a:xfrm>
            <a:off x="6255301" y="9476748"/>
            <a:ext cx="992976" cy="427685"/>
          </a:xfrm>
          <a:custGeom>
            <a:avLst/>
            <a:gdLst/>
            <a:ahLst/>
            <a:cxnLst/>
            <a:rect l="l" t="t" r="r" b="b"/>
            <a:pathLst>
              <a:path w="1243" h="718" extrusionOk="0">
                <a:moveTo>
                  <a:pt x="1242" y="97"/>
                </a:moveTo>
                <a:lnTo>
                  <a:pt x="1242" y="717"/>
                </a:lnTo>
                <a:lnTo>
                  <a:pt x="620" y="616"/>
                </a:lnTo>
                <a:lnTo>
                  <a:pt x="0" y="717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12"/>
          <p:cNvSpPr/>
          <p:nvPr/>
        </p:nvSpPr>
        <p:spPr>
          <a:xfrm>
            <a:off x="7693007" y="8997740"/>
            <a:ext cx="992977" cy="427685"/>
          </a:xfrm>
          <a:custGeom>
            <a:avLst/>
            <a:gdLst/>
            <a:ahLst/>
            <a:cxnLst/>
            <a:rect l="l" t="t" r="r" b="b"/>
            <a:pathLst>
              <a:path w="1245" h="718" extrusionOk="0">
                <a:moveTo>
                  <a:pt x="1244" y="99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12"/>
          <p:cNvSpPr/>
          <p:nvPr/>
        </p:nvSpPr>
        <p:spPr>
          <a:xfrm>
            <a:off x="7693007" y="9476748"/>
            <a:ext cx="992977" cy="427685"/>
          </a:xfrm>
          <a:custGeom>
            <a:avLst/>
            <a:gdLst/>
            <a:ahLst/>
            <a:cxnLst/>
            <a:rect l="l" t="t" r="r" b="b"/>
            <a:pathLst>
              <a:path w="1245" h="718" extrusionOk="0">
                <a:moveTo>
                  <a:pt x="1244" y="97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12"/>
          <p:cNvSpPr/>
          <p:nvPr/>
        </p:nvSpPr>
        <p:spPr>
          <a:xfrm>
            <a:off x="9130716" y="8997740"/>
            <a:ext cx="992976" cy="427685"/>
          </a:xfrm>
          <a:custGeom>
            <a:avLst/>
            <a:gdLst/>
            <a:ahLst/>
            <a:cxnLst/>
            <a:rect l="l" t="t" r="r" b="b"/>
            <a:pathLst>
              <a:path w="1245" h="718" extrusionOk="0">
                <a:moveTo>
                  <a:pt x="1244" y="99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12"/>
          <p:cNvSpPr/>
          <p:nvPr/>
        </p:nvSpPr>
        <p:spPr>
          <a:xfrm>
            <a:off x="10541587" y="8997740"/>
            <a:ext cx="992976" cy="427685"/>
          </a:xfrm>
          <a:custGeom>
            <a:avLst/>
            <a:gdLst/>
            <a:ahLst/>
            <a:cxnLst/>
            <a:rect l="l" t="t" r="r" b="b"/>
            <a:pathLst>
              <a:path w="1244" h="718" extrusionOk="0">
                <a:moveTo>
                  <a:pt x="1243" y="99"/>
                </a:moveTo>
                <a:lnTo>
                  <a:pt x="1243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3" y="99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12"/>
          <p:cNvSpPr/>
          <p:nvPr/>
        </p:nvSpPr>
        <p:spPr>
          <a:xfrm>
            <a:off x="9130716" y="9476748"/>
            <a:ext cx="992976" cy="427685"/>
          </a:xfrm>
          <a:custGeom>
            <a:avLst/>
            <a:gdLst/>
            <a:ahLst/>
            <a:cxnLst/>
            <a:rect l="l" t="t" r="r" b="b"/>
            <a:pathLst>
              <a:path w="1245" h="718" extrusionOk="0">
                <a:moveTo>
                  <a:pt x="1244" y="97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12"/>
          <p:cNvSpPr/>
          <p:nvPr/>
        </p:nvSpPr>
        <p:spPr>
          <a:xfrm>
            <a:off x="4675738" y="9476748"/>
            <a:ext cx="992976" cy="427685"/>
          </a:xfrm>
          <a:custGeom>
            <a:avLst/>
            <a:gdLst/>
            <a:ahLst/>
            <a:cxnLst/>
            <a:rect l="l" t="t" r="r" b="b"/>
            <a:pathLst>
              <a:path w="1244" h="718" extrusionOk="0">
                <a:moveTo>
                  <a:pt x="1243" y="97"/>
                </a:moveTo>
                <a:lnTo>
                  <a:pt x="1243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12"/>
          <p:cNvSpPr/>
          <p:nvPr/>
        </p:nvSpPr>
        <p:spPr>
          <a:xfrm>
            <a:off x="10541587" y="8042579"/>
            <a:ext cx="992976" cy="424832"/>
          </a:xfrm>
          <a:custGeom>
            <a:avLst/>
            <a:gdLst/>
            <a:ahLst/>
            <a:cxnLst/>
            <a:rect l="l" t="t" r="r" b="b"/>
            <a:pathLst>
              <a:path w="1244" h="716" extrusionOk="0">
                <a:moveTo>
                  <a:pt x="1243" y="97"/>
                </a:moveTo>
                <a:lnTo>
                  <a:pt x="1243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cxnSp>
        <p:nvCxnSpPr>
          <p:cNvPr id="1353" name="Google Shape;1353;p12"/>
          <p:cNvCxnSpPr/>
          <p:nvPr/>
        </p:nvCxnSpPr>
        <p:spPr>
          <a:xfrm>
            <a:off x="67407" y="7238532"/>
            <a:ext cx="11812205" cy="2850"/>
          </a:xfrm>
          <a:prstGeom prst="straightConnector1">
            <a:avLst/>
          </a:prstGeom>
          <a:noFill/>
          <a:ln w="1367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54" name="Google Shape;1354;p12"/>
          <p:cNvCxnSpPr/>
          <p:nvPr/>
        </p:nvCxnSpPr>
        <p:spPr>
          <a:xfrm>
            <a:off x="67407" y="8661295"/>
            <a:ext cx="11812205" cy="2852"/>
          </a:xfrm>
          <a:prstGeom prst="straightConnector1">
            <a:avLst/>
          </a:prstGeom>
          <a:noFill/>
          <a:ln w="1367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55" name="Google Shape;1355;p12"/>
          <p:cNvCxnSpPr/>
          <p:nvPr/>
        </p:nvCxnSpPr>
        <p:spPr>
          <a:xfrm>
            <a:off x="5967758" y="7241383"/>
            <a:ext cx="3834" cy="2868337"/>
          </a:xfrm>
          <a:prstGeom prst="straightConnector1">
            <a:avLst/>
          </a:prstGeom>
          <a:noFill/>
          <a:ln w="13675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56" name="Google Shape;1356;p12"/>
          <p:cNvSpPr/>
          <p:nvPr/>
        </p:nvSpPr>
        <p:spPr>
          <a:xfrm>
            <a:off x="98078" y="6901734"/>
            <a:ext cx="1174703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Generic IT functions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57" name="Google Shape;1357;p12"/>
          <p:cNvSpPr/>
          <p:nvPr/>
        </p:nvSpPr>
        <p:spPr>
          <a:xfrm>
            <a:off x="98078" y="7263392"/>
            <a:ext cx="586201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Workplace &amp; Collaboration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58" name="Google Shape;1358;p12"/>
          <p:cNvSpPr/>
          <p:nvPr/>
        </p:nvSpPr>
        <p:spPr>
          <a:xfrm>
            <a:off x="5998429" y="7263392"/>
            <a:ext cx="584667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Datacenter</a:t>
            </a:r>
            <a:endParaRPr lang="en-US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59" name="Google Shape;1359;p12"/>
          <p:cNvSpPr/>
          <p:nvPr/>
        </p:nvSpPr>
        <p:spPr>
          <a:xfrm>
            <a:off x="98078" y="8689006"/>
            <a:ext cx="586201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Identity, Access &amp; Security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60" name="Google Shape;1360;p12"/>
          <p:cNvSpPr/>
          <p:nvPr/>
        </p:nvSpPr>
        <p:spPr>
          <a:xfrm>
            <a:off x="5998429" y="8689006"/>
            <a:ext cx="584667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Connectivity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3F980B4-8100-BF41-8613-509AC35337E6}"/>
              </a:ext>
            </a:extLst>
          </p:cNvPr>
          <p:cNvSpPr txBox="1"/>
          <p:nvPr/>
        </p:nvSpPr>
        <p:spPr>
          <a:xfrm>
            <a:off x="225631" y="1086592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>
              <a:solidFill>
                <a:srgbClr val="3C3A34"/>
              </a:solidFill>
            </a:endParaRPr>
          </a:p>
        </p:txBody>
      </p:sp>
      <p:sp>
        <p:nvSpPr>
          <p:cNvPr id="3" name="Google Shape;1156;p12">
            <a:extLst>
              <a:ext uri="{FF2B5EF4-FFF2-40B4-BE49-F238E27FC236}">
                <a16:creationId xmlns:a16="http://schemas.microsoft.com/office/drawing/2014/main" id="{5CAF90DC-2E10-7A78-684F-026FD5ADF01B}"/>
              </a:ext>
            </a:extLst>
          </p:cNvPr>
          <p:cNvSpPr/>
          <p:nvPr/>
        </p:nvSpPr>
        <p:spPr>
          <a:xfrm>
            <a:off x="1951800" y="5876027"/>
            <a:ext cx="993757" cy="354371"/>
          </a:xfrm>
          <a:custGeom>
            <a:avLst/>
            <a:gdLst/>
            <a:ahLst/>
            <a:cxnLst/>
            <a:rect l="l" t="t" r="r" b="b"/>
            <a:pathLst>
              <a:path w="1243" h="717" extrusionOk="0">
                <a:moveTo>
                  <a:pt x="1242" y="97"/>
                </a:moveTo>
                <a:lnTo>
                  <a:pt x="1242" y="716"/>
                </a:lnTo>
                <a:lnTo>
                  <a:pt x="620" y="617"/>
                </a:lnTo>
                <a:lnTo>
                  <a:pt x="0" y="716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Rechthoek 375">
            <a:extLst>
              <a:ext uri="{FF2B5EF4-FFF2-40B4-BE49-F238E27FC236}">
                <a16:creationId xmlns:a16="http://schemas.microsoft.com/office/drawing/2014/main" id="{C5091CA5-E129-5550-9A62-15C9443B5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87" y="5929729"/>
            <a:ext cx="1082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Property</a:t>
            </a:r>
          </a:p>
        </p:txBody>
      </p:sp>
      <p:sp>
        <p:nvSpPr>
          <p:cNvPr id="7" name="Rechthoek 376">
            <a:extLst>
              <a:ext uri="{FF2B5EF4-FFF2-40B4-BE49-F238E27FC236}">
                <a16:creationId xmlns:a16="http://schemas.microsoft.com/office/drawing/2014/main" id="{7E19F902-CCB3-BC2E-89FA-0B59AAD9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82" y="6244751"/>
            <a:ext cx="8461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Personnel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hoek 377">
            <a:extLst>
              <a:ext uri="{FF2B5EF4-FFF2-40B4-BE49-F238E27FC236}">
                <a16:creationId xmlns:a16="http://schemas.microsoft.com/office/drawing/2014/main" id="{77F21AC4-AABB-450D-5E32-D6C5A160D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073" y="5953063"/>
            <a:ext cx="1082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Purchase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hthoek 378">
            <a:extLst>
              <a:ext uri="{FF2B5EF4-FFF2-40B4-BE49-F238E27FC236}">
                <a16:creationId xmlns:a16="http://schemas.microsoft.com/office/drawing/2014/main" id="{1FABE595-D968-AF64-4A87-EF5D243BB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889" y="6244751"/>
            <a:ext cx="1082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Registration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hthoek 379">
            <a:extLst>
              <a:ext uri="{FF2B5EF4-FFF2-40B4-BE49-F238E27FC236}">
                <a16:creationId xmlns:a16="http://schemas.microsoft.com/office/drawing/2014/main" id="{96EAB883-FF0F-3E81-96DD-C17E2E103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899" y="5888139"/>
            <a:ext cx="1082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Inventory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</a:t>
            </a:r>
          </a:p>
        </p:txBody>
      </p:sp>
      <p:sp>
        <p:nvSpPr>
          <p:cNvPr id="11" name="Rechthoek 380">
            <a:extLst>
              <a:ext uri="{FF2B5EF4-FFF2-40B4-BE49-F238E27FC236}">
                <a16:creationId xmlns:a16="http://schemas.microsoft.com/office/drawing/2014/main" id="{6E54A013-478C-25C0-7CC2-A1A1ABF12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862" y="6267212"/>
            <a:ext cx="1082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hthoek 381">
            <a:extLst>
              <a:ext uri="{FF2B5EF4-FFF2-40B4-BE49-F238E27FC236}">
                <a16:creationId xmlns:a16="http://schemas.microsoft.com/office/drawing/2014/main" id="{FA4FEC11-5715-C98B-C181-467CF9107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92" y="5918753"/>
            <a:ext cx="10824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hthoek 382">
            <a:extLst>
              <a:ext uri="{FF2B5EF4-FFF2-40B4-BE49-F238E27FC236}">
                <a16:creationId xmlns:a16="http://schemas.microsoft.com/office/drawing/2014/main" id="{9B9BD14A-E9FE-4839-A718-B3AA778FA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566" y="6266530"/>
            <a:ext cx="1082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Payroll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Processing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hthoek 383">
            <a:extLst>
              <a:ext uri="{FF2B5EF4-FFF2-40B4-BE49-F238E27FC236}">
                <a16:creationId xmlns:a16="http://schemas.microsoft.com/office/drawing/2014/main" id="{26B67690-42B6-E702-CE95-066D3532C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240" y="5919244"/>
            <a:ext cx="1082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hthoek 384">
            <a:extLst>
              <a:ext uri="{FF2B5EF4-FFF2-40B4-BE49-F238E27FC236}">
                <a16:creationId xmlns:a16="http://schemas.microsoft.com/office/drawing/2014/main" id="{101E1E85-4EDC-7C8B-76D5-7DCC4BAFC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481" y="6267508"/>
            <a:ext cx="13996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Manage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Medical Technology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hthoek 385">
            <a:extLst>
              <a:ext uri="{FF2B5EF4-FFF2-40B4-BE49-F238E27FC236}">
                <a16:creationId xmlns:a16="http://schemas.microsoft.com/office/drawing/2014/main" id="{6B218FBA-10A6-961D-52A1-86581A335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88" y="5941141"/>
            <a:ext cx="1082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</a:t>
            </a:r>
          </a:p>
        </p:txBody>
      </p:sp>
      <p:sp>
        <p:nvSpPr>
          <p:cNvPr id="17" name="Rechthoek 386">
            <a:extLst>
              <a:ext uri="{FF2B5EF4-FFF2-40B4-BE49-F238E27FC236}">
                <a16:creationId xmlns:a16="http://schemas.microsoft.com/office/drawing/2014/main" id="{EA786964-C7E3-DE5C-DAC9-8428C847A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626" y="6333717"/>
            <a:ext cx="1082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Security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hthoek 387">
            <a:extLst>
              <a:ext uri="{FF2B5EF4-FFF2-40B4-BE49-F238E27FC236}">
                <a16:creationId xmlns:a16="http://schemas.microsoft.com/office/drawing/2014/main" id="{13C502E4-01B7-CC1F-78CF-E154A6992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374" y="5876353"/>
            <a:ext cx="1082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Hotel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S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ervice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hoek 388">
            <a:extLst>
              <a:ext uri="{FF2B5EF4-FFF2-40B4-BE49-F238E27FC236}">
                <a16:creationId xmlns:a16="http://schemas.microsoft.com/office/drawing/2014/main" id="{E49214DC-A21A-1721-9F54-783F1D5C8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374" y="6267100"/>
            <a:ext cx="1082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Relationship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hthoek 390">
            <a:extLst>
              <a:ext uri="{FF2B5EF4-FFF2-40B4-BE49-F238E27FC236}">
                <a16:creationId xmlns:a16="http://schemas.microsoft.com/office/drawing/2014/main" id="{3BF1F911-9CD8-6A6B-209E-D62CD22AD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39" y="6285538"/>
            <a:ext cx="12786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Change </a:t>
            </a: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and</a:t>
            </a:r>
            <a:b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Management</a:t>
            </a:r>
          </a:p>
        </p:txBody>
      </p:sp>
      <p:sp>
        <p:nvSpPr>
          <p:cNvPr id="21" name="Rechthoek 389">
            <a:extLst>
              <a:ext uri="{FF2B5EF4-FFF2-40B4-BE49-F238E27FC236}">
                <a16:creationId xmlns:a16="http://schemas.microsoft.com/office/drawing/2014/main" id="{9C772738-27F8-2CC4-AAD2-03276325B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0883" y="5886084"/>
            <a:ext cx="1079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Complaints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nl-NL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Handling</a:t>
            </a: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33BF2E3C-30D1-D5EB-F4FA-1C3B0460F51D}"/>
              </a:ext>
            </a:extLst>
          </p:cNvPr>
          <p:cNvGrpSpPr/>
          <p:nvPr/>
        </p:nvGrpSpPr>
        <p:grpSpPr>
          <a:xfrm>
            <a:off x="154063" y="670155"/>
            <a:ext cx="11330259" cy="359501"/>
            <a:chOff x="154063" y="670155"/>
            <a:chExt cx="11330259" cy="359501"/>
          </a:xfrm>
        </p:grpSpPr>
        <p:sp>
          <p:nvSpPr>
            <p:cNvPr id="22" name="Rechthoek 314">
              <a:extLst>
                <a:ext uri="{FF2B5EF4-FFF2-40B4-BE49-F238E27FC236}">
                  <a16:creationId xmlns:a16="http://schemas.microsoft.com/office/drawing/2014/main" id="{AFAF4E69-F541-D304-0DBF-63EF57541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63" y="670155"/>
              <a:ext cx="12754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n-US" alt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Policy and 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n-US" alt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Innovation</a:t>
              </a:r>
            </a:p>
          </p:txBody>
        </p:sp>
        <p:sp>
          <p:nvSpPr>
            <p:cNvPr id="23" name="Rechthoek 315">
              <a:extLst>
                <a:ext uri="{FF2B5EF4-FFF2-40B4-BE49-F238E27FC236}">
                  <a16:creationId xmlns:a16="http://schemas.microsoft.com/office/drawing/2014/main" id="{D5D88849-8C40-7782-7621-9F532F3FD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996" y="683865"/>
              <a:ext cx="12786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en-US" altLang="nl-NL" sz="800" b="1" dirty="0">
                  <a:solidFill>
                    <a:schemeClr val="bg1"/>
                  </a:solidFill>
                  <a:latin typeface="+mn-lt"/>
                </a:rPr>
                <a:t>Process and Architecture</a:t>
              </a:r>
              <a:endPara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hthoek 316">
              <a:extLst>
                <a:ext uri="{FF2B5EF4-FFF2-40B4-BE49-F238E27FC236}">
                  <a16:creationId xmlns:a16="http://schemas.microsoft.com/office/drawing/2014/main" id="{7EA84C67-2417-29D6-5FEF-977C85F00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327" y="684057"/>
              <a:ext cx="11198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n-US" alt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Project &amp;</a:t>
              </a:r>
              <a:r>
                <a:rPr lang="en-US" altLang="nl-NL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alt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Portfolio 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en-US" altLang="nl-NL" sz="800" b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kumimoji="0" lang="en-US" altLang="nl-NL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anagement</a:t>
              </a:r>
              <a:endPara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hthoek 317">
              <a:extLst>
                <a:ext uri="{FF2B5EF4-FFF2-40B4-BE49-F238E27FC236}">
                  <a16:creationId xmlns:a16="http://schemas.microsoft.com/office/drawing/2014/main" id="{D7B372D6-076C-FA9B-8BA3-25CEE4509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255" y="677922"/>
              <a:ext cx="17708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en-US" altLang="nl-NL" sz="800" b="1" dirty="0">
                  <a:solidFill>
                    <a:schemeClr val="bg1"/>
                  </a:solidFill>
                  <a:latin typeface="+mn-lt"/>
                </a:rPr>
                <a:t>Quality</a:t>
              </a:r>
              <a:r>
                <a:rPr lang="en-US" altLang="nl-NL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US" altLang="nl-NL" sz="800" b="1" dirty="0">
                  <a:solidFill>
                    <a:schemeClr val="bg1"/>
                  </a:solidFill>
                  <a:latin typeface="+mn-lt"/>
                </a:rPr>
                <a:t>I</a:t>
              </a:r>
              <a:r>
                <a:rPr kumimoji="0" lang="en-US" altLang="nl-NL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nformation</a:t>
              </a:r>
              <a:endPara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en-US" altLang="nl-NL" sz="800" b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kumimoji="0" lang="en-US" altLang="nl-NL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anagement</a:t>
              </a:r>
              <a:endPara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hthoek 318">
              <a:extLst>
                <a:ext uri="{FF2B5EF4-FFF2-40B4-BE49-F238E27FC236}">
                  <a16:creationId xmlns:a16="http://schemas.microsoft.com/office/drawing/2014/main" id="{4C67750D-746C-2374-6D46-65F92B1DC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0227" y="733324"/>
              <a:ext cx="12786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n-US" alt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Performance and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en-US" altLang="nl-NL" sz="800" b="1" dirty="0">
                  <a:solidFill>
                    <a:schemeClr val="bg1"/>
                  </a:solidFill>
                  <a:latin typeface="+mn-lt"/>
                </a:rPr>
                <a:t>Accountability</a:t>
              </a:r>
              <a:endPara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hthoek 319">
              <a:extLst>
                <a:ext uri="{FF2B5EF4-FFF2-40B4-BE49-F238E27FC236}">
                  <a16:creationId xmlns:a16="http://schemas.microsoft.com/office/drawing/2014/main" id="{B6130184-A50A-F7AB-6F53-9016D6C5D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3010" y="691102"/>
              <a:ext cx="11613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n-US" alt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Marketing &amp;</a:t>
              </a:r>
              <a:r>
                <a:rPr lang="en-US" altLang="nl-NL" sz="8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kumimoji="0" lang="en-US" alt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Contract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en-US" altLang="nl-NL" sz="800" b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kumimoji="0" lang="en-US" altLang="nl-NL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anagement</a:t>
              </a:r>
              <a:endPara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9" name="Rechthoek 320">
            <a:extLst>
              <a:ext uri="{FF2B5EF4-FFF2-40B4-BE49-F238E27FC236}">
                <a16:creationId xmlns:a16="http://schemas.microsoft.com/office/drawing/2014/main" id="{77496FE7-851C-D471-40E2-F5779A3E9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95" y="1689212"/>
            <a:ext cx="12786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Development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hthoek 321">
            <a:extLst>
              <a:ext uri="{FF2B5EF4-FFF2-40B4-BE49-F238E27FC236}">
                <a16:creationId xmlns:a16="http://schemas.microsoft.com/office/drawing/2014/main" id="{21BFF489-5F6B-6CF2-6C41-8DB1213FF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95" y="2474752"/>
            <a:ext cx="12786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Preparation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hthoek 322">
            <a:extLst>
              <a:ext uri="{FF2B5EF4-FFF2-40B4-BE49-F238E27FC236}">
                <a16:creationId xmlns:a16="http://schemas.microsoft.com/office/drawing/2014/main" id="{4ACCD96D-157B-BD15-6BBF-969343915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95" y="3292570"/>
            <a:ext cx="12786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hthoek 323">
            <a:extLst>
              <a:ext uri="{FF2B5EF4-FFF2-40B4-BE49-F238E27FC236}">
                <a16:creationId xmlns:a16="http://schemas.microsoft.com/office/drawing/2014/main" id="{5701832D-1F6E-F349-F062-42A0B95E9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7" y="4019511"/>
            <a:ext cx="12786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D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hthoek 324">
            <a:extLst>
              <a:ext uri="{FF2B5EF4-FFF2-40B4-BE49-F238E27FC236}">
                <a16:creationId xmlns:a16="http://schemas.microsoft.com/office/drawing/2014/main" id="{80238A1D-25C8-0669-191C-0990CD5D6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66" y="4891208"/>
            <a:ext cx="12786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Publication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hthoek 325">
            <a:extLst>
              <a:ext uri="{FF2B5EF4-FFF2-40B4-BE49-F238E27FC236}">
                <a16:creationId xmlns:a16="http://schemas.microsoft.com/office/drawing/2014/main" id="{3E6C054D-BCC4-5C44-193C-F705F29AF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85" y="1560931"/>
            <a:ext cx="12786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Education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Portfolio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hthoek 326">
            <a:extLst>
              <a:ext uri="{FF2B5EF4-FFF2-40B4-BE49-F238E27FC236}">
                <a16:creationId xmlns:a16="http://schemas.microsoft.com/office/drawing/2014/main" id="{F9A1B4F2-987F-5541-5620-243051B07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030" y="2185793"/>
            <a:ext cx="12786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 Content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</a:t>
            </a:r>
          </a:p>
        </p:txBody>
      </p:sp>
      <p:sp>
        <p:nvSpPr>
          <p:cNvPr id="49" name="Rechthoek 327">
            <a:extLst>
              <a:ext uri="{FF2B5EF4-FFF2-40B4-BE49-F238E27FC236}">
                <a16:creationId xmlns:a16="http://schemas.microsoft.com/office/drawing/2014/main" id="{9D54A65F-F304-EBA0-3BC2-EA241FFF7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559" y="2917404"/>
            <a:ext cx="1278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</a:t>
            </a:r>
          </a:p>
        </p:txBody>
      </p:sp>
      <p:sp>
        <p:nvSpPr>
          <p:cNvPr id="50" name="Rechthoek 328">
            <a:extLst>
              <a:ext uri="{FF2B5EF4-FFF2-40B4-BE49-F238E27FC236}">
                <a16:creationId xmlns:a16="http://schemas.microsoft.com/office/drawing/2014/main" id="{E1E7128B-B578-D5B6-76B3-CB109C9C0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030" y="3566840"/>
            <a:ext cx="1278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</a:p>
        </p:txBody>
      </p:sp>
      <p:sp>
        <p:nvSpPr>
          <p:cNvPr id="51" name="Rechthoek 329">
            <a:extLst>
              <a:ext uri="{FF2B5EF4-FFF2-40B4-BE49-F238E27FC236}">
                <a16:creationId xmlns:a16="http://schemas.microsoft.com/office/drawing/2014/main" id="{7A0DC691-6CAB-1808-0537-870CE6E08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0559" y="4153379"/>
            <a:ext cx="12786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nformation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Rechthoek 330">
            <a:extLst>
              <a:ext uri="{FF2B5EF4-FFF2-40B4-BE49-F238E27FC236}">
                <a16:creationId xmlns:a16="http://schemas.microsoft.com/office/drawing/2014/main" id="{CB95544D-E99D-203E-F647-D1D68AAB4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2531" y="4825826"/>
            <a:ext cx="12786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Education</a:t>
            </a:r>
            <a:r>
              <a:rPr lang="en-US" altLang="nl-NL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Timetable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and</a:t>
            </a: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Planning</a:t>
            </a:r>
          </a:p>
        </p:txBody>
      </p:sp>
      <p:sp>
        <p:nvSpPr>
          <p:cNvPr id="53" name="Rechthoek 331">
            <a:extLst>
              <a:ext uri="{FF2B5EF4-FFF2-40B4-BE49-F238E27FC236}">
                <a16:creationId xmlns:a16="http://schemas.microsoft.com/office/drawing/2014/main" id="{F475EA1B-9099-5E05-7C03-AAFF31332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039" y="1824665"/>
            <a:ext cx="9810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File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 Inspection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hthoek 332">
            <a:extLst>
              <a:ext uri="{FF2B5EF4-FFF2-40B4-BE49-F238E27FC236}">
                <a16:creationId xmlns:a16="http://schemas.microsoft.com/office/drawing/2014/main" id="{53D53AE0-457E-9746-FB6E-F22ED91ED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791" y="1880221"/>
            <a:ext cx="981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</a:t>
            </a:r>
          </a:p>
        </p:txBody>
      </p:sp>
      <p:sp>
        <p:nvSpPr>
          <p:cNvPr id="55" name="Rechthoek 333">
            <a:extLst>
              <a:ext uri="{FF2B5EF4-FFF2-40B4-BE49-F238E27FC236}">
                <a16:creationId xmlns:a16="http://schemas.microsoft.com/office/drawing/2014/main" id="{23A19743-966E-BC1B-F1F9-B1107F38C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732" y="1836009"/>
            <a:ext cx="984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PBL</a:t>
            </a:r>
          </a:p>
        </p:txBody>
      </p:sp>
      <p:sp>
        <p:nvSpPr>
          <p:cNvPr id="56" name="Rechthoek 334">
            <a:extLst>
              <a:ext uri="{FF2B5EF4-FFF2-40B4-BE49-F238E27FC236}">
                <a16:creationId xmlns:a16="http://schemas.microsoft.com/office/drawing/2014/main" id="{6D7D033D-EA71-0F72-FFB0-ED86DEB79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4040" y="1825401"/>
            <a:ext cx="9843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Forum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Rechthoek 335">
            <a:extLst>
              <a:ext uri="{FF2B5EF4-FFF2-40B4-BE49-F238E27FC236}">
                <a16:creationId xmlns:a16="http://schemas.microsoft.com/office/drawing/2014/main" id="{CD48956D-4DFD-A2F5-4182-45F86AB00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708" y="1847918"/>
            <a:ext cx="984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Online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Appointments</a:t>
            </a:r>
          </a:p>
        </p:txBody>
      </p:sp>
      <p:sp>
        <p:nvSpPr>
          <p:cNvPr id="58" name="Rechthoek 336">
            <a:extLst>
              <a:ext uri="{FF2B5EF4-FFF2-40B4-BE49-F238E27FC236}">
                <a16:creationId xmlns:a16="http://schemas.microsoft.com/office/drawing/2014/main" id="{7E4A2EF5-431D-D6C0-63EE-19E0A906F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677" y="1894327"/>
            <a:ext cx="9810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59" name="Rechthoek 343">
            <a:extLst>
              <a:ext uri="{FF2B5EF4-FFF2-40B4-BE49-F238E27FC236}">
                <a16:creationId xmlns:a16="http://schemas.microsoft.com/office/drawing/2014/main" id="{B6640ECD-D720-C837-73D8-0F501C723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424" y="2308092"/>
            <a:ext cx="98109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Tele-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C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onsultation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Rechthoek 344">
            <a:extLst>
              <a:ext uri="{FF2B5EF4-FFF2-40B4-BE49-F238E27FC236}">
                <a16:creationId xmlns:a16="http://schemas.microsoft.com/office/drawing/2014/main" id="{BB326033-3B6F-D875-7B7E-60AB0ECDF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755" y="2257166"/>
            <a:ext cx="10399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Tele-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</a:t>
            </a:r>
          </a:p>
        </p:txBody>
      </p:sp>
      <p:sp>
        <p:nvSpPr>
          <p:cNvPr id="61" name="Rechthoek 345">
            <a:extLst>
              <a:ext uri="{FF2B5EF4-FFF2-40B4-BE49-F238E27FC236}">
                <a16:creationId xmlns:a16="http://schemas.microsoft.com/office/drawing/2014/main" id="{A18CE2C6-30D3-E850-88BF-11DE3F54C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299" y="2255921"/>
            <a:ext cx="1049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S</a:t>
            </a: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elf-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onitoring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Rechthoek 346">
            <a:extLst>
              <a:ext uri="{FF2B5EF4-FFF2-40B4-BE49-F238E27FC236}">
                <a16:creationId xmlns:a16="http://schemas.microsoft.com/office/drawing/2014/main" id="{A6A92034-1D8E-8DFB-3760-059011419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723" y="2331972"/>
            <a:ext cx="9843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Prevention</a:t>
            </a:r>
          </a:p>
        </p:txBody>
      </p:sp>
      <p:sp>
        <p:nvSpPr>
          <p:cNvPr id="63" name="Rechthoek 347">
            <a:extLst>
              <a:ext uri="{FF2B5EF4-FFF2-40B4-BE49-F238E27FC236}">
                <a16:creationId xmlns:a16="http://schemas.microsoft.com/office/drawing/2014/main" id="{3C7EBCA5-FB1D-C5F6-912A-082CCF396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234" y="2308756"/>
            <a:ext cx="11380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Health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</a:t>
            </a:r>
          </a:p>
        </p:txBody>
      </p:sp>
      <p:sp>
        <p:nvSpPr>
          <p:cNvPr id="1395" name="Rechthoek 348">
            <a:extLst>
              <a:ext uri="{FF2B5EF4-FFF2-40B4-BE49-F238E27FC236}">
                <a16:creationId xmlns:a16="http://schemas.microsoft.com/office/drawing/2014/main" id="{5C7CDD3D-909A-8978-5B58-DB5FF4A11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147" y="2304766"/>
            <a:ext cx="11053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Quality &amp; Satisfaction Measurement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96" name="Rechthoek 349">
            <a:extLst>
              <a:ext uri="{FF2B5EF4-FFF2-40B4-BE49-F238E27FC236}">
                <a16:creationId xmlns:a16="http://schemas.microsoft.com/office/drawing/2014/main" id="{F07D7E70-80E3-A889-AAC2-2BF367E54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487" y="1870888"/>
            <a:ext cx="981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File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</a:t>
            </a:r>
          </a:p>
        </p:txBody>
      </p:sp>
      <p:sp>
        <p:nvSpPr>
          <p:cNvPr id="1397" name="Rechthoek 350">
            <a:extLst>
              <a:ext uri="{FF2B5EF4-FFF2-40B4-BE49-F238E27FC236}">
                <a16:creationId xmlns:a16="http://schemas.microsoft.com/office/drawing/2014/main" id="{2D100314-A0E1-39A6-32D4-5A5A5C040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873" y="1871909"/>
            <a:ext cx="981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 with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Sources</a:t>
            </a:r>
          </a:p>
        </p:txBody>
      </p:sp>
      <p:sp>
        <p:nvSpPr>
          <p:cNvPr id="1398" name="Rechthoek 351">
            <a:extLst>
              <a:ext uri="{FF2B5EF4-FFF2-40B4-BE49-F238E27FC236}">
                <a16:creationId xmlns:a16="http://schemas.microsoft.com/office/drawing/2014/main" id="{8D62B596-83D0-0655-7DE1-C0C6EF6AB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685" y="2310447"/>
            <a:ext cx="11282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Collaboration with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 Providers</a:t>
            </a:r>
          </a:p>
        </p:txBody>
      </p:sp>
      <p:sp>
        <p:nvSpPr>
          <p:cNvPr id="1399" name="Rechthoek 352">
            <a:extLst>
              <a:ext uri="{FF2B5EF4-FFF2-40B4-BE49-F238E27FC236}">
                <a16:creationId xmlns:a16="http://schemas.microsoft.com/office/drawing/2014/main" id="{57B46DDC-FD7B-942E-E742-26FB873C3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683" y="2323116"/>
            <a:ext cx="9810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1400" name="Rechthoek 353">
            <a:extLst>
              <a:ext uri="{FF2B5EF4-FFF2-40B4-BE49-F238E27FC236}">
                <a16:creationId xmlns:a16="http://schemas.microsoft.com/office/drawing/2014/main" id="{FBD29C8F-2C89-B3F4-1F2A-F8E830D28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062" y="3111855"/>
            <a:ext cx="981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File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Consultation</a:t>
            </a:r>
          </a:p>
        </p:txBody>
      </p:sp>
      <p:sp>
        <p:nvSpPr>
          <p:cNvPr id="1401" name="Rechthoek 354">
            <a:extLst>
              <a:ext uri="{FF2B5EF4-FFF2-40B4-BE49-F238E27FC236}">
                <a16:creationId xmlns:a16="http://schemas.microsoft.com/office/drawing/2014/main" id="{B1D2D526-E377-B9C0-005D-CB28F8B4C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575" y="3563365"/>
            <a:ext cx="10693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Decision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</a:t>
            </a:r>
          </a:p>
        </p:txBody>
      </p:sp>
      <p:sp>
        <p:nvSpPr>
          <p:cNvPr id="1402" name="Rechthoek 355">
            <a:extLst>
              <a:ext uri="{FF2B5EF4-FFF2-40B4-BE49-F238E27FC236}">
                <a16:creationId xmlns:a16="http://schemas.microsoft.com/office/drawing/2014/main" id="{7DD81B09-3FB7-74E5-BAA3-7997ABFA4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844" y="3076609"/>
            <a:ext cx="9810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File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</a:t>
            </a:r>
          </a:p>
        </p:txBody>
      </p:sp>
      <p:sp>
        <p:nvSpPr>
          <p:cNvPr id="1403" name="Rechthoek 356">
            <a:extLst>
              <a:ext uri="{FF2B5EF4-FFF2-40B4-BE49-F238E27FC236}">
                <a16:creationId xmlns:a16="http://schemas.microsoft.com/office/drawing/2014/main" id="{9D51D243-D3B7-A506-21D7-100EA5870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441" y="3153368"/>
            <a:ext cx="9810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Medication</a:t>
            </a:r>
          </a:p>
        </p:txBody>
      </p:sp>
      <p:sp>
        <p:nvSpPr>
          <p:cNvPr id="1404" name="Rechthoek 357">
            <a:extLst>
              <a:ext uri="{FF2B5EF4-FFF2-40B4-BE49-F238E27FC236}">
                <a16:creationId xmlns:a16="http://schemas.microsoft.com/office/drawing/2014/main" id="{7A01FE4B-3FD4-D5D5-8831-49C480582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716" y="3128291"/>
            <a:ext cx="9810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</a:t>
            </a:r>
          </a:p>
        </p:txBody>
      </p:sp>
      <p:sp>
        <p:nvSpPr>
          <p:cNvPr id="1405" name="Rechthoek 358">
            <a:extLst>
              <a:ext uri="{FF2B5EF4-FFF2-40B4-BE49-F238E27FC236}">
                <a16:creationId xmlns:a16="http://schemas.microsoft.com/office/drawing/2014/main" id="{9BB34D5E-ABE3-0A21-053E-0F94F1C04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873" y="3136266"/>
            <a:ext cx="981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Monitoring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06" name="Rechthoek 359">
            <a:extLst>
              <a:ext uri="{FF2B5EF4-FFF2-40B4-BE49-F238E27FC236}">
                <a16:creationId xmlns:a16="http://schemas.microsoft.com/office/drawing/2014/main" id="{02BA62EB-A7E9-7770-77D3-BE6F86039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32" y="3563152"/>
            <a:ext cx="11740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Order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07" name="Rechthoek 360">
            <a:extLst>
              <a:ext uri="{FF2B5EF4-FFF2-40B4-BE49-F238E27FC236}">
                <a16:creationId xmlns:a16="http://schemas.microsoft.com/office/drawing/2014/main" id="{4754A3B7-77DA-FE32-A273-41B388C0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560" y="3552421"/>
            <a:ext cx="981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Reporting</a:t>
            </a:r>
          </a:p>
        </p:txBody>
      </p:sp>
      <p:sp>
        <p:nvSpPr>
          <p:cNvPr id="1088" name="Rechthoek 361">
            <a:extLst>
              <a:ext uri="{FF2B5EF4-FFF2-40B4-BE49-F238E27FC236}">
                <a16:creationId xmlns:a16="http://schemas.microsoft.com/office/drawing/2014/main" id="{6EC043C3-1310-DE68-0F47-88625E3EA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449" y="3562541"/>
            <a:ext cx="981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Q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uality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Monitoring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89" name="Rechthoek 362">
            <a:extLst>
              <a:ext uri="{FF2B5EF4-FFF2-40B4-BE49-F238E27FC236}">
                <a16:creationId xmlns:a16="http://schemas.microsoft.com/office/drawing/2014/main" id="{71891280-7CC2-F415-3593-0313A80CD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9955" y="3550597"/>
            <a:ext cx="11642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Care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</a:t>
            </a:r>
          </a:p>
        </p:txBody>
      </p:sp>
      <p:sp>
        <p:nvSpPr>
          <p:cNvPr id="1090" name="Rechthoek 363">
            <a:extLst>
              <a:ext uri="{FF2B5EF4-FFF2-40B4-BE49-F238E27FC236}">
                <a16:creationId xmlns:a16="http://schemas.microsoft.com/office/drawing/2014/main" id="{43943E04-A8E9-9B12-BD1D-3916E6BC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2503" y="3544114"/>
            <a:ext cx="9810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1091" name="Rechthoek 391">
            <a:extLst>
              <a:ext uri="{FF2B5EF4-FFF2-40B4-BE49-F238E27FC236}">
                <a16:creationId xmlns:a16="http://schemas.microsoft.com/office/drawing/2014/main" id="{31C00331-507A-7DD4-C47E-134E36C7D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11" y="7603465"/>
            <a:ext cx="1082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Manage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Workplace</a:t>
            </a:r>
          </a:p>
        </p:txBody>
      </p:sp>
      <p:sp>
        <p:nvSpPr>
          <p:cNvPr id="1092" name="Rechthoek 392">
            <a:extLst>
              <a:ext uri="{FF2B5EF4-FFF2-40B4-BE49-F238E27FC236}">
                <a16:creationId xmlns:a16="http://schemas.microsoft.com/office/drawing/2014/main" id="{BC010FD9-3569-C65F-1B90-97CFD9348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42" y="8074961"/>
            <a:ext cx="11805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 and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Image Management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" name="Rechthoek 393">
            <a:extLst>
              <a:ext uri="{FF2B5EF4-FFF2-40B4-BE49-F238E27FC236}">
                <a16:creationId xmlns:a16="http://schemas.microsoft.com/office/drawing/2014/main" id="{C8C81D16-1D78-DF68-CB47-1C5372937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320" y="7626987"/>
            <a:ext cx="1082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Printing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a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Scanning</a:t>
            </a:r>
          </a:p>
        </p:txBody>
      </p:sp>
      <p:sp>
        <p:nvSpPr>
          <p:cNvPr id="1094" name="Rechthoek 394">
            <a:extLst>
              <a:ext uri="{FF2B5EF4-FFF2-40B4-BE49-F238E27FC236}">
                <a16:creationId xmlns:a16="http://schemas.microsoft.com/office/drawing/2014/main" id="{E52A660C-AB29-853C-4A71-0D3F9F7BC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662" y="8041960"/>
            <a:ext cx="12819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5" name="Rechthoek 395">
            <a:extLst>
              <a:ext uri="{FF2B5EF4-FFF2-40B4-BE49-F238E27FC236}">
                <a16:creationId xmlns:a16="http://schemas.microsoft.com/office/drawing/2014/main" id="{A886273E-3458-7EDB-1898-F5198CFED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115" y="7641054"/>
            <a:ext cx="1082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Office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Automation</a:t>
            </a:r>
          </a:p>
        </p:txBody>
      </p:sp>
      <p:sp>
        <p:nvSpPr>
          <p:cNvPr id="1096" name="Rechthoek 396">
            <a:extLst>
              <a:ext uri="{FF2B5EF4-FFF2-40B4-BE49-F238E27FC236}">
                <a16:creationId xmlns:a16="http://schemas.microsoft.com/office/drawing/2014/main" id="{1FBD2F21-8632-6739-3A74-34E074C39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266" y="8111162"/>
            <a:ext cx="1049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IT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S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ervices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7" name="Rechthoek 397">
            <a:extLst>
              <a:ext uri="{FF2B5EF4-FFF2-40B4-BE49-F238E27FC236}">
                <a16:creationId xmlns:a16="http://schemas.microsoft.com/office/drawing/2014/main" id="{811523F0-76E3-85C7-906B-C2CD0E01E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890" y="7599459"/>
            <a:ext cx="1331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Unified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C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ommunications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9" name="Rechthoek 399">
            <a:extLst>
              <a:ext uri="{FF2B5EF4-FFF2-40B4-BE49-F238E27FC236}">
                <a16:creationId xmlns:a16="http://schemas.microsoft.com/office/drawing/2014/main" id="{D528CD2E-DAA7-4394-F00E-55E0EED0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235" y="7589104"/>
            <a:ext cx="1082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Center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H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ousing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0" name="Rechthoek 400">
            <a:extLst>
              <a:ext uri="{FF2B5EF4-FFF2-40B4-BE49-F238E27FC236}">
                <a16:creationId xmlns:a16="http://schemas.microsoft.com/office/drawing/2014/main" id="{AD6E8F18-7CC6-2F7B-6039-C832C06F7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04" y="8065499"/>
            <a:ext cx="1082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Backup and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Recovery</a:t>
            </a:r>
          </a:p>
        </p:txBody>
      </p:sp>
      <p:sp>
        <p:nvSpPr>
          <p:cNvPr id="1101" name="Rechthoek 401">
            <a:extLst>
              <a:ext uri="{FF2B5EF4-FFF2-40B4-BE49-F238E27FC236}">
                <a16:creationId xmlns:a16="http://schemas.microsoft.com/office/drawing/2014/main" id="{E3D45E1D-3465-6E44-A560-8711BB6C9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309" y="7655728"/>
            <a:ext cx="10824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Hosting Server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C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apacity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2" name="Rechthoek 402">
            <a:extLst>
              <a:ext uri="{FF2B5EF4-FFF2-40B4-BE49-F238E27FC236}">
                <a16:creationId xmlns:a16="http://schemas.microsoft.com/office/drawing/2014/main" id="{152F6EBA-5FCC-A97F-A4DA-6928B8CBC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0764" y="8117861"/>
            <a:ext cx="10824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Provisioning a</a:t>
            </a:r>
            <a:r>
              <a:rPr lang="en-US" altLang="nl-NL" sz="800" b="1" dirty="0" err="1">
                <a:solidFill>
                  <a:schemeClr val="bg1"/>
                </a:solidFill>
                <a:latin typeface="+mn-lt"/>
              </a:rPr>
              <a:t>nd</a:t>
            </a: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A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utomation</a:t>
            </a: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 S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ervice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3" name="Rechthoek 404">
            <a:extLst>
              <a:ext uri="{FF2B5EF4-FFF2-40B4-BE49-F238E27FC236}">
                <a16:creationId xmlns:a16="http://schemas.microsoft.com/office/drawing/2014/main" id="{E9669A35-BA5A-B357-CF14-7E3C0DAB8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371" y="7643418"/>
            <a:ext cx="10792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Hosting Data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S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torage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4" name="Rechthoek 405">
            <a:extLst>
              <a:ext uri="{FF2B5EF4-FFF2-40B4-BE49-F238E27FC236}">
                <a16:creationId xmlns:a16="http://schemas.microsoft.com/office/drawing/2014/main" id="{375188D0-AEBF-A9FF-2D1C-A001399AC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116" y="8102053"/>
            <a:ext cx="10792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Database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5" name="Rechthoek 406">
            <a:extLst>
              <a:ext uri="{FF2B5EF4-FFF2-40B4-BE49-F238E27FC236}">
                <a16:creationId xmlns:a16="http://schemas.microsoft.com/office/drawing/2014/main" id="{B4F2E878-28F7-AE79-D09B-702CE381C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7548" y="7637768"/>
            <a:ext cx="10857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A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rchiving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6" name="Rechthoek 407">
            <a:extLst>
              <a:ext uri="{FF2B5EF4-FFF2-40B4-BE49-F238E27FC236}">
                <a16:creationId xmlns:a16="http://schemas.microsoft.com/office/drawing/2014/main" id="{9EA06D44-A961-3A1A-2949-EB08D0E41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2232" y="8077948"/>
            <a:ext cx="10857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and A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lerting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7" name="Rechthoek 408">
            <a:extLst>
              <a:ext uri="{FF2B5EF4-FFF2-40B4-BE49-F238E27FC236}">
                <a16:creationId xmlns:a16="http://schemas.microsoft.com/office/drawing/2014/main" id="{C380F84E-C147-0FC8-71F3-99181B019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5646" y="7613663"/>
            <a:ext cx="1304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Server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8" name="Rechthoek 409">
            <a:extLst>
              <a:ext uri="{FF2B5EF4-FFF2-40B4-BE49-F238E27FC236}">
                <a16:creationId xmlns:a16="http://schemas.microsoft.com/office/drawing/2014/main" id="{CE6ADF1B-3F4A-589E-888C-CB719A14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777" y="8132085"/>
            <a:ext cx="1082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1109" name="Google Shape;1363;p12">
            <a:extLst>
              <a:ext uri="{FF2B5EF4-FFF2-40B4-BE49-F238E27FC236}">
                <a16:creationId xmlns:a16="http://schemas.microsoft.com/office/drawing/2014/main" id="{FE539FE4-3DC8-6E2A-6733-B2D0D9A8DC95}"/>
              </a:ext>
            </a:extLst>
          </p:cNvPr>
          <p:cNvSpPr/>
          <p:nvPr/>
        </p:nvSpPr>
        <p:spPr>
          <a:xfrm>
            <a:off x="4674545" y="8029509"/>
            <a:ext cx="992976" cy="424832"/>
          </a:xfrm>
          <a:custGeom>
            <a:avLst/>
            <a:gdLst/>
            <a:ahLst/>
            <a:cxnLst/>
            <a:rect l="l" t="t" r="r" b="b"/>
            <a:pathLst>
              <a:path w="1244" h="716" extrusionOk="0">
                <a:moveTo>
                  <a:pt x="1243" y="97"/>
                </a:moveTo>
                <a:lnTo>
                  <a:pt x="1243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p12"/>
          <p:cNvSpPr/>
          <p:nvPr/>
        </p:nvSpPr>
        <p:spPr>
          <a:xfrm>
            <a:off x="4555270" y="8111040"/>
            <a:ext cx="126901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Times New Roman"/>
              <a:buNone/>
            </a:pPr>
            <a:r>
              <a:rPr lang="en-US" sz="800" b="1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...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10" name="Rechthoek 410">
            <a:extLst>
              <a:ext uri="{FF2B5EF4-FFF2-40B4-BE49-F238E27FC236}">
                <a16:creationId xmlns:a16="http://schemas.microsoft.com/office/drawing/2014/main" id="{C26E91A7-43C8-CC0A-9D12-E7179289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49" y="9072845"/>
            <a:ext cx="10824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Identity &amp;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Authentication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11" name="Rechthoek 411">
            <a:extLst>
              <a:ext uri="{FF2B5EF4-FFF2-40B4-BE49-F238E27FC236}">
                <a16:creationId xmlns:a16="http://schemas.microsoft.com/office/drawing/2014/main" id="{F5B92F8F-E272-15F1-D234-94AA82228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10" y="9565602"/>
            <a:ext cx="10824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Prevention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Protection</a:t>
            </a:r>
          </a:p>
        </p:txBody>
      </p:sp>
      <p:sp>
        <p:nvSpPr>
          <p:cNvPr id="1112" name="Rechthoek 412">
            <a:extLst>
              <a:ext uri="{FF2B5EF4-FFF2-40B4-BE49-F238E27FC236}">
                <a16:creationId xmlns:a16="http://schemas.microsoft.com/office/drawing/2014/main" id="{B238168D-C4EC-80AB-5F83-894A4D57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148" y="9071775"/>
            <a:ext cx="10824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Authorization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13" name="Rechthoek 413">
            <a:extLst>
              <a:ext uri="{FF2B5EF4-FFF2-40B4-BE49-F238E27FC236}">
                <a16:creationId xmlns:a16="http://schemas.microsoft.com/office/drawing/2014/main" id="{29E78F99-9E8C-C8FE-C4E5-7493C6BC0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342" y="9494917"/>
            <a:ext cx="1082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Certificate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S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ervice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14" name="Rechthoek 414">
            <a:extLst>
              <a:ext uri="{FF2B5EF4-FFF2-40B4-BE49-F238E27FC236}">
                <a16:creationId xmlns:a16="http://schemas.microsoft.com/office/drawing/2014/main" id="{7C316C84-0A71-9D8E-2701-62D29867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795" y="9029367"/>
            <a:ext cx="1082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Auditing &amp;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onitoring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15" name="Rechthoek 415">
            <a:extLst>
              <a:ext uri="{FF2B5EF4-FFF2-40B4-BE49-F238E27FC236}">
                <a16:creationId xmlns:a16="http://schemas.microsoft.com/office/drawing/2014/main" id="{EC3D7021-BB65-8319-0CA4-47E29BC91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181" y="9563561"/>
            <a:ext cx="1082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1116" name="Rechthoek 416">
            <a:extLst>
              <a:ext uri="{FF2B5EF4-FFF2-40B4-BE49-F238E27FC236}">
                <a16:creationId xmlns:a16="http://schemas.microsoft.com/office/drawing/2014/main" id="{E128FC97-C888-74D5-0E67-0F9FA5CA2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356" y="9018154"/>
            <a:ext cx="1082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</a:t>
            </a:r>
          </a:p>
        </p:txBody>
      </p:sp>
      <p:sp>
        <p:nvSpPr>
          <p:cNvPr id="1117" name="Rechthoek 417">
            <a:extLst>
              <a:ext uri="{FF2B5EF4-FFF2-40B4-BE49-F238E27FC236}">
                <a16:creationId xmlns:a16="http://schemas.microsoft.com/office/drawing/2014/main" id="{E0178BC4-B571-67A6-EC4B-CF64213BB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902" y="9508271"/>
            <a:ext cx="1082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Balancing</a:t>
            </a:r>
          </a:p>
        </p:txBody>
      </p:sp>
      <p:sp>
        <p:nvSpPr>
          <p:cNvPr id="1118" name="Rechthoek 418">
            <a:extLst>
              <a:ext uri="{FF2B5EF4-FFF2-40B4-BE49-F238E27FC236}">
                <a16:creationId xmlns:a16="http://schemas.microsoft.com/office/drawing/2014/main" id="{54540F70-88CE-12E0-9030-8EF2C9EB4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770" y="9041452"/>
            <a:ext cx="1082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Determination</a:t>
            </a:r>
          </a:p>
        </p:txBody>
      </p:sp>
      <p:sp>
        <p:nvSpPr>
          <p:cNvPr id="1119" name="Rechthoek 419">
            <a:extLst>
              <a:ext uri="{FF2B5EF4-FFF2-40B4-BE49-F238E27FC236}">
                <a16:creationId xmlns:a16="http://schemas.microsoft.com/office/drawing/2014/main" id="{879812F6-EEF2-3D84-C711-ECC4360E7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7719" y="9494917"/>
            <a:ext cx="1082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</a:t>
            </a:r>
          </a:p>
        </p:txBody>
      </p:sp>
      <p:sp>
        <p:nvSpPr>
          <p:cNvPr id="1120" name="Rechthoek 420">
            <a:extLst>
              <a:ext uri="{FF2B5EF4-FFF2-40B4-BE49-F238E27FC236}">
                <a16:creationId xmlns:a16="http://schemas.microsoft.com/office/drawing/2014/main" id="{DAC45B6C-2CC3-4382-AE20-DDB8AC90D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2194" y="9082641"/>
            <a:ext cx="12100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 &amp; IP </a:t>
            </a: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Ad</a:t>
            </a: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dress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1" name="Rechthoek 421">
            <a:extLst>
              <a:ext uri="{FF2B5EF4-FFF2-40B4-BE49-F238E27FC236}">
                <a16:creationId xmlns:a16="http://schemas.microsoft.com/office/drawing/2014/main" id="{492B29C4-06E9-8939-8FDF-F7E5262E6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0168" y="9559332"/>
            <a:ext cx="10857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1122" name="Rechthoek 422">
            <a:extLst>
              <a:ext uri="{FF2B5EF4-FFF2-40B4-BE49-F238E27FC236}">
                <a16:creationId xmlns:a16="http://schemas.microsoft.com/office/drawing/2014/main" id="{3F60404F-20DB-5AC8-26AC-A04C70D3B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3628" y="9029367"/>
            <a:ext cx="1331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(Workplace)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 Access</a:t>
            </a:r>
          </a:p>
        </p:txBody>
      </p:sp>
      <p:sp>
        <p:nvSpPr>
          <p:cNvPr id="1123" name="Rechthoek 364">
            <a:extLst>
              <a:ext uri="{FF2B5EF4-FFF2-40B4-BE49-F238E27FC236}">
                <a16:creationId xmlns:a16="http://schemas.microsoft.com/office/drawing/2014/main" id="{06B162CF-6675-09AC-6773-9D5065CA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873" y="4334550"/>
            <a:ext cx="1082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Laboratory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Research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4" name="Rechthoek 365">
            <a:extLst>
              <a:ext uri="{FF2B5EF4-FFF2-40B4-BE49-F238E27FC236}">
                <a16:creationId xmlns:a16="http://schemas.microsoft.com/office/drawing/2014/main" id="{0470510F-66D1-8BDE-CF63-B54D7EB25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173" y="4323001"/>
            <a:ext cx="1082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Imaging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</a:t>
            </a:r>
          </a:p>
        </p:txBody>
      </p:sp>
      <p:sp>
        <p:nvSpPr>
          <p:cNvPr id="1125" name="Rechthoek 366">
            <a:extLst>
              <a:ext uri="{FF2B5EF4-FFF2-40B4-BE49-F238E27FC236}">
                <a16:creationId xmlns:a16="http://schemas.microsoft.com/office/drawing/2014/main" id="{316E0305-3911-C816-1101-4C17ED60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621" y="4323106"/>
            <a:ext cx="10792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Functional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Research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" name="Rechthoek 367">
            <a:extLst>
              <a:ext uri="{FF2B5EF4-FFF2-40B4-BE49-F238E27FC236}">
                <a16:creationId xmlns:a16="http://schemas.microsoft.com/office/drawing/2014/main" id="{C2475351-72DF-1B05-37A9-376AA492F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2465" y="4340602"/>
            <a:ext cx="10857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1127" name="Rechthoek 368">
            <a:extLst>
              <a:ext uri="{FF2B5EF4-FFF2-40B4-BE49-F238E27FC236}">
                <a16:creationId xmlns:a16="http://schemas.microsoft.com/office/drawing/2014/main" id="{BEA31354-3EB1-707E-0CBB-9401DB0BF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490" y="5130028"/>
            <a:ext cx="1082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Care Relationship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Management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8" name="Rechthoek 369">
            <a:extLst>
              <a:ext uri="{FF2B5EF4-FFF2-40B4-BE49-F238E27FC236}">
                <a16:creationId xmlns:a16="http://schemas.microsoft.com/office/drawing/2014/main" id="{0EB944FF-5D6E-6EB0-D6CF-E8D062FA7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170" y="5060008"/>
            <a:ext cx="1082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Care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P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lanning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9" name="Rechthoek 370">
            <a:extLst>
              <a:ext uri="{FF2B5EF4-FFF2-40B4-BE49-F238E27FC236}">
                <a16:creationId xmlns:a16="http://schemas.microsoft.com/office/drawing/2014/main" id="{D4420BE2-290D-5AA0-69A9-3BAFABBE1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875" y="5072848"/>
            <a:ext cx="1082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P</a:t>
            </a:r>
            <a:r>
              <a:rPr kumimoji="0" lang="en-US" altLang="nl-NL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lanning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30" name="Rechthoek 371">
            <a:extLst>
              <a:ext uri="{FF2B5EF4-FFF2-40B4-BE49-F238E27FC236}">
                <a16:creationId xmlns:a16="http://schemas.microsoft.com/office/drawing/2014/main" id="{AA10B976-38FD-0174-A09D-AB8CAF20D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970" y="5113683"/>
            <a:ext cx="10824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Administration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31" name="Rechthoek 372">
            <a:extLst>
              <a:ext uri="{FF2B5EF4-FFF2-40B4-BE49-F238E27FC236}">
                <a16:creationId xmlns:a16="http://schemas.microsoft.com/office/drawing/2014/main" id="{17C1F8F2-9219-76CD-D9C4-D291BAFCA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621" y="5072024"/>
            <a:ext cx="1079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Logistics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32" name="Rechthoek 373">
            <a:extLst>
              <a:ext uri="{FF2B5EF4-FFF2-40B4-BE49-F238E27FC236}">
                <a16:creationId xmlns:a16="http://schemas.microsoft.com/office/drawing/2014/main" id="{335A879C-E483-747F-0458-7B4C2239F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24" y="5125569"/>
            <a:ext cx="10824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chemeClr val="bg1"/>
                </a:solidFill>
                <a:latin typeface="+mn-lt"/>
              </a:rPr>
              <a:t>Healthcare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Billing</a:t>
            </a:r>
          </a:p>
        </p:txBody>
      </p:sp>
      <p:sp>
        <p:nvSpPr>
          <p:cNvPr id="1133" name="Rechthoek 374">
            <a:extLst>
              <a:ext uri="{FF2B5EF4-FFF2-40B4-BE49-F238E27FC236}">
                <a16:creationId xmlns:a16="http://schemas.microsoft.com/office/drawing/2014/main" id="{0964959E-FC06-9138-9242-10AC4A880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3764" y="5133198"/>
            <a:ext cx="1082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96957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Freeform 1">
            <a:extLst>
              <a:ext uri="{FF2B5EF4-FFF2-40B4-BE49-F238E27FC236}">
                <a16:creationId xmlns:a16="http://schemas.microsoft.com/office/drawing/2014/main" id="{BCDD1D51-93A9-1343-BD5C-FBD98058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215" y="346521"/>
            <a:ext cx="8771000" cy="2674390"/>
          </a:xfrm>
          <a:custGeom>
            <a:avLst/>
            <a:gdLst>
              <a:gd name="T0" fmla="*/ 2147483646 w 12888"/>
              <a:gd name="T1" fmla="*/ 2147483646 h 7251"/>
              <a:gd name="T2" fmla="*/ 0 w 12888"/>
              <a:gd name="T3" fmla="*/ 2147483646 h 7251"/>
              <a:gd name="T4" fmla="*/ 0 w 12888"/>
              <a:gd name="T5" fmla="*/ 0 h 7251"/>
              <a:gd name="T6" fmla="*/ 2147483646 w 12888"/>
              <a:gd name="T7" fmla="*/ 0 h 7251"/>
              <a:gd name="T8" fmla="*/ 2147483646 w 12888"/>
              <a:gd name="T9" fmla="*/ 2147483646 h 7251"/>
              <a:gd name="T10" fmla="*/ 2147483646 w 12888"/>
              <a:gd name="T11" fmla="*/ 2147483646 h 72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88" h="7251">
                <a:moveTo>
                  <a:pt x="6443" y="7250"/>
                </a:moveTo>
                <a:lnTo>
                  <a:pt x="0" y="7250"/>
                </a:lnTo>
                <a:lnTo>
                  <a:pt x="0" y="0"/>
                </a:lnTo>
                <a:lnTo>
                  <a:pt x="12887" y="0"/>
                </a:lnTo>
                <a:lnTo>
                  <a:pt x="12887" y="7250"/>
                </a:lnTo>
                <a:lnTo>
                  <a:pt x="6443" y="7250"/>
                </a:lnTo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">
            <a:extLst>
              <a:ext uri="{FF2B5EF4-FFF2-40B4-BE49-F238E27FC236}">
                <a16:creationId xmlns:a16="http://schemas.microsoft.com/office/drawing/2014/main" id="{3834F7EF-39C3-8D43-9040-52A5AF1E9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068" y="-2841"/>
            <a:ext cx="10046425" cy="6808344"/>
          </a:xfrm>
          <a:custGeom>
            <a:avLst/>
            <a:gdLst>
              <a:gd name="T0" fmla="*/ 2147483646 w 14765"/>
              <a:gd name="T1" fmla="*/ 2147483646 h 18451"/>
              <a:gd name="T2" fmla="*/ 0 w 14765"/>
              <a:gd name="T3" fmla="*/ 2147483646 h 18451"/>
              <a:gd name="T4" fmla="*/ 0 w 14765"/>
              <a:gd name="T5" fmla="*/ 0 h 18451"/>
              <a:gd name="T6" fmla="*/ 2147483646 w 14765"/>
              <a:gd name="T7" fmla="*/ 0 h 18451"/>
              <a:gd name="T8" fmla="*/ 2147483646 w 14765"/>
              <a:gd name="T9" fmla="*/ 2147483646 h 18451"/>
              <a:gd name="T10" fmla="*/ 2147483646 w 14765"/>
              <a:gd name="T11" fmla="*/ 2147483646 h 184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765" h="18451">
                <a:moveTo>
                  <a:pt x="7382" y="18450"/>
                </a:moveTo>
                <a:lnTo>
                  <a:pt x="0" y="18450"/>
                </a:lnTo>
                <a:lnTo>
                  <a:pt x="0" y="0"/>
                </a:lnTo>
                <a:lnTo>
                  <a:pt x="14764" y="0"/>
                </a:lnTo>
                <a:lnTo>
                  <a:pt x="14764" y="18450"/>
                </a:lnTo>
                <a:lnTo>
                  <a:pt x="7382" y="18450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3">
            <a:extLst>
              <a:ext uri="{FF2B5EF4-FFF2-40B4-BE49-F238E27FC236}">
                <a16:creationId xmlns:a16="http://schemas.microsoft.com/office/drawing/2014/main" id="{16E91442-731F-1946-97E7-36B39A2C5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706" y="610767"/>
            <a:ext cx="7750660" cy="3272049"/>
          </a:xfrm>
          <a:custGeom>
            <a:avLst/>
            <a:gdLst>
              <a:gd name="T0" fmla="*/ 2147483646 w 11391"/>
              <a:gd name="T1" fmla="*/ 2147483646 h 8866"/>
              <a:gd name="T2" fmla="*/ 0 w 11391"/>
              <a:gd name="T3" fmla="*/ 2147483646 h 8866"/>
              <a:gd name="T4" fmla="*/ 0 w 11391"/>
              <a:gd name="T5" fmla="*/ 0 h 8866"/>
              <a:gd name="T6" fmla="*/ 2147483646 w 11391"/>
              <a:gd name="T7" fmla="*/ 0 h 8866"/>
              <a:gd name="T8" fmla="*/ 2147483646 w 11391"/>
              <a:gd name="T9" fmla="*/ 2147483646 h 8866"/>
              <a:gd name="T10" fmla="*/ 2147483646 w 11391"/>
              <a:gd name="T11" fmla="*/ 2147483646 h 88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391" h="8866">
                <a:moveTo>
                  <a:pt x="5695" y="8865"/>
                </a:moveTo>
                <a:lnTo>
                  <a:pt x="0" y="8865"/>
                </a:lnTo>
                <a:lnTo>
                  <a:pt x="0" y="0"/>
                </a:lnTo>
                <a:lnTo>
                  <a:pt x="11390" y="0"/>
                </a:lnTo>
                <a:lnTo>
                  <a:pt x="11390" y="8865"/>
                </a:lnTo>
                <a:lnTo>
                  <a:pt x="5695" y="8865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5">
            <a:extLst>
              <a:ext uri="{FF2B5EF4-FFF2-40B4-BE49-F238E27FC236}">
                <a16:creationId xmlns:a16="http://schemas.microsoft.com/office/drawing/2014/main" id="{A9F3909C-5F88-8F42-98DB-592B43EA1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788" y="1064775"/>
            <a:ext cx="847014" cy="264247"/>
          </a:xfrm>
          <a:custGeom>
            <a:avLst/>
            <a:gdLst>
              <a:gd name="T0" fmla="*/ 2147483646 w 1245"/>
              <a:gd name="T1" fmla="*/ 2147483646 h 718"/>
              <a:gd name="T2" fmla="*/ 2147483646 w 1245"/>
              <a:gd name="T3" fmla="*/ 2147483646 h 718"/>
              <a:gd name="T4" fmla="*/ 2147483646 w 1245"/>
              <a:gd name="T5" fmla="*/ 2147483646 h 718"/>
              <a:gd name="T6" fmla="*/ 0 w 1245"/>
              <a:gd name="T7" fmla="*/ 2147483646 h 718"/>
              <a:gd name="T8" fmla="*/ 0 w 1245"/>
              <a:gd name="T9" fmla="*/ 2147483646 h 718"/>
              <a:gd name="T10" fmla="*/ 2147483646 w 1245"/>
              <a:gd name="T11" fmla="*/ 0 h 718"/>
              <a:gd name="T12" fmla="*/ 2147483646 w 1245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8">
                <a:moveTo>
                  <a:pt x="1244" y="97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2" name="Freeform 8">
            <a:extLst>
              <a:ext uri="{FF2B5EF4-FFF2-40B4-BE49-F238E27FC236}">
                <a16:creationId xmlns:a16="http://schemas.microsoft.com/office/drawing/2014/main" id="{58210A0C-8B88-514B-82EA-6A97A7964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261" y="4102726"/>
            <a:ext cx="843743" cy="266020"/>
          </a:xfrm>
          <a:custGeom>
            <a:avLst/>
            <a:gdLst>
              <a:gd name="T0" fmla="*/ 2147483646 w 1243"/>
              <a:gd name="T1" fmla="*/ 2147483646 h 718"/>
              <a:gd name="T2" fmla="*/ 2147483646 w 1243"/>
              <a:gd name="T3" fmla="*/ 2147483646 h 718"/>
              <a:gd name="T4" fmla="*/ 2147483646 w 1243"/>
              <a:gd name="T5" fmla="*/ 2147483646 h 718"/>
              <a:gd name="T6" fmla="*/ 0 w 1243"/>
              <a:gd name="T7" fmla="*/ 2147483646 h 718"/>
              <a:gd name="T8" fmla="*/ 0 w 1243"/>
              <a:gd name="T9" fmla="*/ 2147483646 h 718"/>
              <a:gd name="T10" fmla="*/ 2147483646 w 1243"/>
              <a:gd name="T11" fmla="*/ 0 h 718"/>
              <a:gd name="T12" fmla="*/ 2147483646 w 1243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8">
                <a:moveTo>
                  <a:pt x="1242" y="97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3" name="Freeform 9">
            <a:extLst>
              <a:ext uri="{FF2B5EF4-FFF2-40B4-BE49-F238E27FC236}">
                <a16:creationId xmlns:a16="http://schemas.microsoft.com/office/drawing/2014/main" id="{A3693A8F-47A4-9B47-B949-0E999D107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929" y="4102726"/>
            <a:ext cx="843743" cy="266020"/>
          </a:xfrm>
          <a:custGeom>
            <a:avLst/>
            <a:gdLst>
              <a:gd name="T0" fmla="*/ 2147483646 w 1243"/>
              <a:gd name="T1" fmla="*/ 2147483646 h 718"/>
              <a:gd name="T2" fmla="*/ 2147483646 w 1243"/>
              <a:gd name="T3" fmla="*/ 2147483646 h 718"/>
              <a:gd name="T4" fmla="*/ 2147483646 w 1243"/>
              <a:gd name="T5" fmla="*/ 2147483646 h 718"/>
              <a:gd name="T6" fmla="*/ 0 w 1243"/>
              <a:gd name="T7" fmla="*/ 2147483646 h 718"/>
              <a:gd name="T8" fmla="*/ 0 w 1243"/>
              <a:gd name="T9" fmla="*/ 2147483646 h 718"/>
              <a:gd name="T10" fmla="*/ 2147483646 w 1243"/>
              <a:gd name="T11" fmla="*/ 0 h 718"/>
              <a:gd name="T12" fmla="*/ 2147483646 w 1243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8">
                <a:moveTo>
                  <a:pt x="1242" y="97"/>
                </a:moveTo>
                <a:lnTo>
                  <a:pt x="1242" y="717"/>
                </a:lnTo>
                <a:lnTo>
                  <a:pt x="620" y="616"/>
                </a:lnTo>
                <a:lnTo>
                  <a:pt x="0" y="717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4" name="Freeform 10">
            <a:extLst>
              <a:ext uri="{FF2B5EF4-FFF2-40B4-BE49-F238E27FC236}">
                <a16:creationId xmlns:a16="http://schemas.microsoft.com/office/drawing/2014/main" id="{3635C9B0-5568-CC4B-B71A-1CAA5168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866" y="4102726"/>
            <a:ext cx="847012" cy="266020"/>
          </a:xfrm>
          <a:custGeom>
            <a:avLst/>
            <a:gdLst>
              <a:gd name="T0" fmla="*/ 2147483646 w 1243"/>
              <a:gd name="T1" fmla="*/ 2147483646 h 718"/>
              <a:gd name="T2" fmla="*/ 2147483646 w 1243"/>
              <a:gd name="T3" fmla="*/ 2147483646 h 718"/>
              <a:gd name="T4" fmla="*/ 2147483646 w 1243"/>
              <a:gd name="T5" fmla="*/ 2147483646 h 718"/>
              <a:gd name="T6" fmla="*/ 0 w 1243"/>
              <a:gd name="T7" fmla="*/ 2147483646 h 718"/>
              <a:gd name="T8" fmla="*/ 0 w 1243"/>
              <a:gd name="T9" fmla="*/ 2147483646 h 718"/>
              <a:gd name="T10" fmla="*/ 2147483646 w 1243"/>
              <a:gd name="T11" fmla="*/ 0 h 718"/>
              <a:gd name="T12" fmla="*/ 2147483646 w 1243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8">
                <a:moveTo>
                  <a:pt x="1242" y="97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" name="Freeform 13">
            <a:extLst>
              <a:ext uri="{FF2B5EF4-FFF2-40B4-BE49-F238E27FC236}">
                <a16:creationId xmlns:a16="http://schemas.microsoft.com/office/drawing/2014/main" id="{06E00226-7C53-DB41-919B-49CD05D0C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261" y="4391801"/>
            <a:ext cx="843743" cy="266020"/>
          </a:xfrm>
          <a:custGeom>
            <a:avLst/>
            <a:gdLst>
              <a:gd name="T0" fmla="*/ 2147483646 w 1243"/>
              <a:gd name="T1" fmla="*/ 2147483646 h 717"/>
              <a:gd name="T2" fmla="*/ 2147483646 w 1243"/>
              <a:gd name="T3" fmla="*/ 2147483646 h 717"/>
              <a:gd name="T4" fmla="*/ 2147483646 w 1243"/>
              <a:gd name="T5" fmla="*/ 2147483646 h 717"/>
              <a:gd name="T6" fmla="*/ 0 w 1243"/>
              <a:gd name="T7" fmla="*/ 2147483646 h 717"/>
              <a:gd name="T8" fmla="*/ 0 w 1243"/>
              <a:gd name="T9" fmla="*/ 2147483646 h 717"/>
              <a:gd name="T10" fmla="*/ 2147483646 w 1243"/>
              <a:gd name="T11" fmla="*/ 0 h 717"/>
              <a:gd name="T12" fmla="*/ 2147483646 w 1243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7">
                <a:moveTo>
                  <a:pt x="1242" y="97"/>
                </a:moveTo>
                <a:lnTo>
                  <a:pt x="1242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6" name="Freeform 16">
            <a:extLst>
              <a:ext uri="{FF2B5EF4-FFF2-40B4-BE49-F238E27FC236}">
                <a16:creationId xmlns:a16="http://schemas.microsoft.com/office/drawing/2014/main" id="{DF67ED39-4233-1B45-AAD9-2AB4C441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178" y="5243066"/>
            <a:ext cx="850283" cy="264247"/>
          </a:xfrm>
          <a:custGeom>
            <a:avLst/>
            <a:gdLst>
              <a:gd name="T0" fmla="*/ 2147483646 w 1246"/>
              <a:gd name="T1" fmla="*/ 2147483646 h 717"/>
              <a:gd name="T2" fmla="*/ 2147483646 w 1246"/>
              <a:gd name="T3" fmla="*/ 2147483646 h 717"/>
              <a:gd name="T4" fmla="*/ 2147483646 w 1246"/>
              <a:gd name="T5" fmla="*/ 2147483646 h 717"/>
              <a:gd name="T6" fmla="*/ 0 w 1246"/>
              <a:gd name="T7" fmla="*/ 2147483646 h 717"/>
              <a:gd name="T8" fmla="*/ 0 w 1246"/>
              <a:gd name="T9" fmla="*/ 2147483646 h 717"/>
              <a:gd name="T10" fmla="*/ 2147483646 w 1246"/>
              <a:gd name="T11" fmla="*/ 0 h 717"/>
              <a:gd name="T12" fmla="*/ 2147483646 w 1246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7">
                <a:moveTo>
                  <a:pt x="1245" y="97"/>
                </a:moveTo>
                <a:lnTo>
                  <a:pt x="1245" y="716"/>
                </a:lnTo>
                <a:lnTo>
                  <a:pt x="623" y="617"/>
                </a:lnTo>
                <a:lnTo>
                  <a:pt x="0" y="716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7" name="Freeform 19">
            <a:extLst>
              <a:ext uri="{FF2B5EF4-FFF2-40B4-BE49-F238E27FC236}">
                <a16:creationId xmlns:a16="http://schemas.microsoft.com/office/drawing/2014/main" id="{B8E704A3-2D98-DE4C-B604-C5A80ADB8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178" y="6133346"/>
            <a:ext cx="850283" cy="266020"/>
          </a:xfrm>
          <a:custGeom>
            <a:avLst/>
            <a:gdLst>
              <a:gd name="T0" fmla="*/ 2147483646 w 1246"/>
              <a:gd name="T1" fmla="*/ 2147483646 h 718"/>
              <a:gd name="T2" fmla="*/ 2147483646 w 1246"/>
              <a:gd name="T3" fmla="*/ 2147483646 h 718"/>
              <a:gd name="T4" fmla="*/ 2147483646 w 1246"/>
              <a:gd name="T5" fmla="*/ 2147483646 h 718"/>
              <a:gd name="T6" fmla="*/ 0 w 1246"/>
              <a:gd name="T7" fmla="*/ 2147483646 h 718"/>
              <a:gd name="T8" fmla="*/ 0 w 1246"/>
              <a:gd name="T9" fmla="*/ 2147483646 h 718"/>
              <a:gd name="T10" fmla="*/ 2147483646 w 1246"/>
              <a:gd name="T11" fmla="*/ 0 h 718"/>
              <a:gd name="T12" fmla="*/ 2147483646 w 1246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8">
                <a:moveTo>
                  <a:pt x="1245" y="99"/>
                </a:moveTo>
                <a:lnTo>
                  <a:pt x="1245" y="717"/>
                </a:lnTo>
                <a:lnTo>
                  <a:pt x="623" y="616"/>
                </a:lnTo>
                <a:lnTo>
                  <a:pt x="0" y="717"/>
                </a:lnTo>
                <a:lnTo>
                  <a:pt x="0" y="99"/>
                </a:lnTo>
                <a:lnTo>
                  <a:pt x="623" y="0"/>
                </a:lnTo>
                <a:lnTo>
                  <a:pt x="1245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8" name="Freeform 22">
            <a:extLst>
              <a:ext uri="{FF2B5EF4-FFF2-40B4-BE49-F238E27FC236}">
                <a16:creationId xmlns:a16="http://schemas.microsoft.com/office/drawing/2014/main" id="{DF7FB6A1-CD93-8A44-B7F7-413E6EBE5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019" y="6133346"/>
            <a:ext cx="847012" cy="266020"/>
          </a:xfrm>
          <a:custGeom>
            <a:avLst/>
            <a:gdLst>
              <a:gd name="T0" fmla="*/ 2147483646 w 1244"/>
              <a:gd name="T1" fmla="*/ 2147483646 h 718"/>
              <a:gd name="T2" fmla="*/ 2147483646 w 1244"/>
              <a:gd name="T3" fmla="*/ 2147483646 h 718"/>
              <a:gd name="T4" fmla="*/ 2147483646 w 1244"/>
              <a:gd name="T5" fmla="*/ 2147483646 h 718"/>
              <a:gd name="T6" fmla="*/ 0 w 1244"/>
              <a:gd name="T7" fmla="*/ 2147483646 h 718"/>
              <a:gd name="T8" fmla="*/ 0 w 1244"/>
              <a:gd name="T9" fmla="*/ 2147483646 h 718"/>
              <a:gd name="T10" fmla="*/ 2147483646 w 1244"/>
              <a:gd name="T11" fmla="*/ 0 h 718"/>
              <a:gd name="T12" fmla="*/ 2147483646 w 1244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8">
                <a:moveTo>
                  <a:pt x="1243" y="99"/>
                </a:moveTo>
                <a:lnTo>
                  <a:pt x="1243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3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9" name="Freeform 25">
            <a:extLst>
              <a:ext uri="{FF2B5EF4-FFF2-40B4-BE49-F238E27FC236}">
                <a16:creationId xmlns:a16="http://schemas.microsoft.com/office/drawing/2014/main" id="{D92C40CA-DE12-9D42-9C93-CAEFABBAB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368" y="6133346"/>
            <a:ext cx="843743" cy="266020"/>
          </a:xfrm>
          <a:custGeom>
            <a:avLst/>
            <a:gdLst>
              <a:gd name="T0" fmla="*/ 2147483646 w 1244"/>
              <a:gd name="T1" fmla="*/ 2147483646 h 718"/>
              <a:gd name="T2" fmla="*/ 2147483646 w 1244"/>
              <a:gd name="T3" fmla="*/ 2147483646 h 718"/>
              <a:gd name="T4" fmla="*/ 2147483646 w 1244"/>
              <a:gd name="T5" fmla="*/ 2147483646 h 718"/>
              <a:gd name="T6" fmla="*/ 0 w 1244"/>
              <a:gd name="T7" fmla="*/ 2147483646 h 718"/>
              <a:gd name="T8" fmla="*/ 0 w 1244"/>
              <a:gd name="T9" fmla="*/ 2147483646 h 718"/>
              <a:gd name="T10" fmla="*/ 2147483646 w 1244"/>
              <a:gd name="T11" fmla="*/ 0 h 718"/>
              <a:gd name="T12" fmla="*/ 2147483646 w 1244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8">
                <a:moveTo>
                  <a:pt x="1243" y="99"/>
                </a:moveTo>
                <a:lnTo>
                  <a:pt x="1243" y="717"/>
                </a:lnTo>
                <a:lnTo>
                  <a:pt x="621" y="616"/>
                </a:lnTo>
                <a:lnTo>
                  <a:pt x="0" y="717"/>
                </a:lnTo>
                <a:lnTo>
                  <a:pt x="0" y="99"/>
                </a:lnTo>
                <a:lnTo>
                  <a:pt x="621" y="0"/>
                </a:lnTo>
                <a:lnTo>
                  <a:pt x="1243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0" name="Freeform 28">
            <a:extLst>
              <a:ext uri="{FF2B5EF4-FFF2-40B4-BE49-F238E27FC236}">
                <a16:creationId xmlns:a16="http://schemas.microsoft.com/office/drawing/2014/main" id="{DD9D307C-C6DB-8B4C-8573-9662FB0D9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178" y="6431289"/>
            <a:ext cx="850283" cy="266020"/>
          </a:xfrm>
          <a:custGeom>
            <a:avLst/>
            <a:gdLst>
              <a:gd name="T0" fmla="*/ 2147483646 w 1246"/>
              <a:gd name="T1" fmla="*/ 2147483646 h 718"/>
              <a:gd name="T2" fmla="*/ 2147483646 w 1246"/>
              <a:gd name="T3" fmla="*/ 2147483646 h 718"/>
              <a:gd name="T4" fmla="*/ 2147483646 w 1246"/>
              <a:gd name="T5" fmla="*/ 2147483646 h 718"/>
              <a:gd name="T6" fmla="*/ 0 w 1246"/>
              <a:gd name="T7" fmla="*/ 2147483646 h 718"/>
              <a:gd name="T8" fmla="*/ 0 w 1246"/>
              <a:gd name="T9" fmla="*/ 2147483646 h 718"/>
              <a:gd name="T10" fmla="*/ 2147483646 w 1246"/>
              <a:gd name="T11" fmla="*/ 0 h 718"/>
              <a:gd name="T12" fmla="*/ 2147483646 w 1246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8">
                <a:moveTo>
                  <a:pt x="1245" y="97"/>
                </a:moveTo>
                <a:lnTo>
                  <a:pt x="1245" y="717"/>
                </a:lnTo>
                <a:lnTo>
                  <a:pt x="623" y="616"/>
                </a:lnTo>
                <a:lnTo>
                  <a:pt x="0" y="717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1" name="Freeform 31">
            <a:extLst>
              <a:ext uri="{FF2B5EF4-FFF2-40B4-BE49-F238E27FC236}">
                <a16:creationId xmlns:a16="http://schemas.microsoft.com/office/drawing/2014/main" id="{80E3B77A-5FA7-F042-910A-3A84D2B37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368" y="6431289"/>
            <a:ext cx="843743" cy="266020"/>
          </a:xfrm>
          <a:custGeom>
            <a:avLst/>
            <a:gdLst>
              <a:gd name="T0" fmla="*/ 2147483646 w 1244"/>
              <a:gd name="T1" fmla="*/ 2147483646 h 718"/>
              <a:gd name="T2" fmla="*/ 2147483646 w 1244"/>
              <a:gd name="T3" fmla="*/ 2147483646 h 718"/>
              <a:gd name="T4" fmla="*/ 2147483646 w 1244"/>
              <a:gd name="T5" fmla="*/ 2147483646 h 718"/>
              <a:gd name="T6" fmla="*/ 0 w 1244"/>
              <a:gd name="T7" fmla="*/ 2147483646 h 718"/>
              <a:gd name="T8" fmla="*/ 0 w 1244"/>
              <a:gd name="T9" fmla="*/ 2147483646 h 718"/>
              <a:gd name="T10" fmla="*/ 2147483646 w 1244"/>
              <a:gd name="T11" fmla="*/ 0 h 718"/>
              <a:gd name="T12" fmla="*/ 2147483646 w 1244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8">
                <a:moveTo>
                  <a:pt x="1243" y="97"/>
                </a:moveTo>
                <a:lnTo>
                  <a:pt x="1243" y="717"/>
                </a:lnTo>
                <a:lnTo>
                  <a:pt x="621" y="616"/>
                </a:lnTo>
                <a:lnTo>
                  <a:pt x="0" y="717"/>
                </a:lnTo>
                <a:lnTo>
                  <a:pt x="0" y="97"/>
                </a:lnTo>
                <a:lnTo>
                  <a:pt x="621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2" name="Freeform 34">
            <a:extLst>
              <a:ext uri="{FF2B5EF4-FFF2-40B4-BE49-F238E27FC236}">
                <a16:creationId xmlns:a16="http://schemas.microsoft.com/office/drawing/2014/main" id="{6F033D94-F08E-E94D-B11B-F4142EA6C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742" y="5243066"/>
            <a:ext cx="847014" cy="264247"/>
          </a:xfrm>
          <a:custGeom>
            <a:avLst/>
            <a:gdLst>
              <a:gd name="T0" fmla="*/ 2147483646 w 1243"/>
              <a:gd name="T1" fmla="*/ 2147483646 h 717"/>
              <a:gd name="T2" fmla="*/ 2147483646 w 1243"/>
              <a:gd name="T3" fmla="*/ 2147483646 h 717"/>
              <a:gd name="T4" fmla="*/ 2147483646 w 1243"/>
              <a:gd name="T5" fmla="*/ 2147483646 h 717"/>
              <a:gd name="T6" fmla="*/ 0 w 1243"/>
              <a:gd name="T7" fmla="*/ 2147483646 h 717"/>
              <a:gd name="T8" fmla="*/ 0 w 1243"/>
              <a:gd name="T9" fmla="*/ 2147483646 h 717"/>
              <a:gd name="T10" fmla="*/ 2147483646 w 1243"/>
              <a:gd name="T11" fmla="*/ 0 h 717"/>
              <a:gd name="T12" fmla="*/ 2147483646 w 1243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7">
                <a:moveTo>
                  <a:pt x="1242" y="97"/>
                </a:moveTo>
                <a:lnTo>
                  <a:pt x="1242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3" name="Freeform 37">
            <a:extLst>
              <a:ext uri="{FF2B5EF4-FFF2-40B4-BE49-F238E27FC236}">
                <a16:creationId xmlns:a16="http://schemas.microsoft.com/office/drawing/2014/main" id="{E92FED68-B720-9948-8B38-4AB40CA19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891" y="5243066"/>
            <a:ext cx="847014" cy="264247"/>
          </a:xfrm>
          <a:custGeom>
            <a:avLst/>
            <a:gdLst>
              <a:gd name="T0" fmla="*/ 2147483646 w 1244"/>
              <a:gd name="T1" fmla="*/ 2147483646 h 717"/>
              <a:gd name="T2" fmla="*/ 2147483646 w 1244"/>
              <a:gd name="T3" fmla="*/ 2147483646 h 717"/>
              <a:gd name="T4" fmla="*/ 2147483646 w 1244"/>
              <a:gd name="T5" fmla="*/ 2147483646 h 717"/>
              <a:gd name="T6" fmla="*/ 0 w 1244"/>
              <a:gd name="T7" fmla="*/ 2147483646 h 717"/>
              <a:gd name="T8" fmla="*/ 0 w 1244"/>
              <a:gd name="T9" fmla="*/ 2147483646 h 717"/>
              <a:gd name="T10" fmla="*/ 2147483646 w 1244"/>
              <a:gd name="T11" fmla="*/ 0 h 717"/>
              <a:gd name="T12" fmla="*/ 2147483646 w 1244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7">
                <a:moveTo>
                  <a:pt x="1243" y="97"/>
                </a:moveTo>
                <a:lnTo>
                  <a:pt x="1243" y="716"/>
                </a:lnTo>
                <a:lnTo>
                  <a:pt x="621" y="617"/>
                </a:lnTo>
                <a:lnTo>
                  <a:pt x="0" y="716"/>
                </a:lnTo>
                <a:lnTo>
                  <a:pt x="0" y="97"/>
                </a:lnTo>
                <a:lnTo>
                  <a:pt x="621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4" name="Freeform 40">
            <a:extLst>
              <a:ext uri="{FF2B5EF4-FFF2-40B4-BE49-F238E27FC236}">
                <a16:creationId xmlns:a16="http://schemas.microsoft.com/office/drawing/2014/main" id="{77F44AD7-CA71-A040-8D56-FEA7D6D05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6040" y="5243066"/>
            <a:ext cx="843743" cy="264247"/>
          </a:xfrm>
          <a:custGeom>
            <a:avLst/>
            <a:gdLst>
              <a:gd name="T0" fmla="*/ 2147483646 w 1243"/>
              <a:gd name="T1" fmla="*/ 2147483646 h 717"/>
              <a:gd name="T2" fmla="*/ 2147483646 w 1243"/>
              <a:gd name="T3" fmla="*/ 2147483646 h 717"/>
              <a:gd name="T4" fmla="*/ 2147483646 w 1243"/>
              <a:gd name="T5" fmla="*/ 2147483646 h 717"/>
              <a:gd name="T6" fmla="*/ 0 w 1243"/>
              <a:gd name="T7" fmla="*/ 2147483646 h 717"/>
              <a:gd name="T8" fmla="*/ 0 w 1243"/>
              <a:gd name="T9" fmla="*/ 2147483646 h 717"/>
              <a:gd name="T10" fmla="*/ 2147483646 w 1243"/>
              <a:gd name="T11" fmla="*/ 0 h 717"/>
              <a:gd name="T12" fmla="*/ 2147483646 w 1243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7">
                <a:moveTo>
                  <a:pt x="1242" y="97"/>
                </a:moveTo>
                <a:lnTo>
                  <a:pt x="1242" y="716"/>
                </a:lnTo>
                <a:lnTo>
                  <a:pt x="620" y="617"/>
                </a:lnTo>
                <a:lnTo>
                  <a:pt x="0" y="716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" name="Freeform 43">
            <a:extLst>
              <a:ext uri="{FF2B5EF4-FFF2-40B4-BE49-F238E27FC236}">
                <a16:creationId xmlns:a16="http://schemas.microsoft.com/office/drawing/2014/main" id="{1DECBEED-2E6B-2644-B2CF-7F483976E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5189" y="5243066"/>
            <a:ext cx="847014" cy="264247"/>
          </a:xfrm>
          <a:custGeom>
            <a:avLst/>
            <a:gdLst>
              <a:gd name="T0" fmla="*/ 2147483646 w 1245"/>
              <a:gd name="T1" fmla="*/ 2147483646 h 717"/>
              <a:gd name="T2" fmla="*/ 2147483646 w 1245"/>
              <a:gd name="T3" fmla="*/ 2147483646 h 717"/>
              <a:gd name="T4" fmla="*/ 2147483646 w 1245"/>
              <a:gd name="T5" fmla="*/ 2147483646 h 717"/>
              <a:gd name="T6" fmla="*/ 0 w 1245"/>
              <a:gd name="T7" fmla="*/ 2147483646 h 717"/>
              <a:gd name="T8" fmla="*/ 0 w 1245"/>
              <a:gd name="T9" fmla="*/ 2147483646 h 717"/>
              <a:gd name="T10" fmla="*/ 2147483646 w 1245"/>
              <a:gd name="T11" fmla="*/ 0 h 717"/>
              <a:gd name="T12" fmla="*/ 2147483646 w 1245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7">
                <a:moveTo>
                  <a:pt x="1244" y="97"/>
                </a:moveTo>
                <a:lnTo>
                  <a:pt x="1244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6" name="Freeform 46">
            <a:extLst>
              <a:ext uri="{FF2B5EF4-FFF2-40B4-BE49-F238E27FC236}">
                <a16:creationId xmlns:a16="http://schemas.microsoft.com/office/drawing/2014/main" id="{17BDD311-C582-3D43-A6BA-1847451E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742" y="5539235"/>
            <a:ext cx="847014" cy="264246"/>
          </a:xfrm>
          <a:custGeom>
            <a:avLst/>
            <a:gdLst>
              <a:gd name="T0" fmla="*/ 2147483646 w 1243"/>
              <a:gd name="T1" fmla="*/ 2147483646 h 716"/>
              <a:gd name="T2" fmla="*/ 2147483646 w 1243"/>
              <a:gd name="T3" fmla="*/ 2147483646 h 716"/>
              <a:gd name="T4" fmla="*/ 2147483646 w 1243"/>
              <a:gd name="T5" fmla="*/ 2147483646 h 716"/>
              <a:gd name="T6" fmla="*/ 0 w 1243"/>
              <a:gd name="T7" fmla="*/ 2147483646 h 716"/>
              <a:gd name="T8" fmla="*/ 0 w 1243"/>
              <a:gd name="T9" fmla="*/ 2147483646 h 716"/>
              <a:gd name="T10" fmla="*/ 2147483646 w 1243"/>
              <a:gd name="T11" fmla="*/ 0 h 716"/>
              <a:gd name="T12" fmla="*/ 2147483646 w 1243"/>
              <a:gd name="T13" fmla="*/ 2147483646 h 7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6">
                <a:moveTo>
                  <a:pt x="1242" y="97"/>
                </a:moveTo>
                <a:lnTo>
                  <a:pt x="1242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7" name="Freeform 49">
            <a:extLst>
              <a:ext uri="{FF2B5EF4-FFF2-40B4-BE49-F238E27FC236}">
                <a16:creationId xmlns:a16="http://schemas.microsoft.com/office/drawing/2014/main" id="{08C00391-0374-2B47-8E75-73FAA4A0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891" y="5539235"/>
            <a:ext cx="847014" cy="264246"/>
          </a:xfrm>
          <a:custGeom>
            <a:avLst/>
            <a:gdLst>
              <a:gd name="T0" fmla="*/ 2147483646 w 1244"/>
              <a:gd name="T1" fmla="*/ 2147483646 h 716"/>
              <a:gd name="T2" fmla="*/ 2147483646 w 1244"/>
              <a:gd name="T3" fmla="*/ 2147483646 h 716"/>
              <a:gd name="T4" fmla="*/ 2147483646 w 1244"/>
              <a:gd name="T5" fmla="*/ 2147483646 h 716"/>
              <a:gd name="T6" fmla="*/ 0 w 1244"/>
              <a:gd name="T7" fmla="*/ 2147483646 h 716"/>
              <a:gd name="T8" fmla="*/ 0 w 1244"/>
              <a:gd name="T9" fmla="*/ 2147483646 h 716"/>
              <a:gd name="T10" fmla="*/ 2147483646 w 1244"/>
              <a:gd name="T11" fmla="*/ 0 h 716"/>
              <a:gd name="T12" fmla="*/ 2147483646 w 1244"/>
              <a:gd name="T13" fmla="*/ 2147483646 h 7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6">
                <a:moveTo>
                  <a:pt x="1243" y="97"/>
                </a:moveTo>
                <a:lnTo>
                  <a:pt x="1243" y="715"/>
                </a:lnTo>
                <a:lnTo>
                  <a:pt x="621" y="616"/>
                </a:lnTo>
                <a:lnTo>
                  <a:pt x="0" y="715"/>
                </a:lnTo>
                <a:lnTo>
                  <a:pt x="0" y="97"/>
                </a:lnTo>
                <a:lnTo>
                  <a:pt x="621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8" name="Freeform 53">
            <a:extLst>
              <a:ext uri="{FF2B5EF4-FFF2-40B4-BE49-F238E27FC236}">
                <a16:creationId xmlns:a16="http://schemas.microsoft.com/office/drawing/2014/main" id="{532D8822-79A5-0741-9807-CD00ABD86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6040" y="5539235"/>
            <a:ext cx="843743" cy="264246"/>
          </a:xfrm>
          <a:custGeom>
            <a:avLst/>
            <a:gdLst>
              <a:gd name="T0" fmla="*/ 2147483646 w 1243"/>
              <a:gd name="T1" fmla="*/ 2147483646 h 716"/>
              <a:gd name="T2" fmla="*/ 2147483646 w 1243"/>
              <a:gd name="T3" fmla="*/ 2147483646 h 716"/>
              <a:gd name="T4" fmla="*/ 2147483646 w 1243"/>
              <a:gd name="T5" fmla="*/ 2147483646 h 716"/>
              <a:gd name="T6" fmla="*/ 0 w 1243"/>
              <a:gd name="T7" fmla="*/ 2147483646 h 716"/>
              <a:gd name="T8" fmla="*/ 0 w 1243"/>
              <a:gd name="T9" fmla="*/ 2147483646 h 716"/>
              <a:gd name="T10" fmla="*/ 2147483646 w 1243"/>
              <a:gd name="T11" fmla="*/ 0 h 716"/>
              <a:gd name="T12" fmla="*/ 2147483646 w 1243"/>
              <a:gd name="T13" fmla="*/ 2147483646 h 7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6">
                <a:moveTo>
                  <a:pt x="1242" y="97"/>
                </a:moveTo>
                <a:lnTo>
                  <a:pt x="1242" y="715"/>
                </a:lnTo>
                <a:lnTo>
                  <a:pt x="620" y="616"/>
                </a:lnTo>
                <a:lnTo>
                  <a:pt x="0" y="715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9" name="Freeform 56">
            <a:extLst>
              <a:ext uri="{FF2B5EF4-FFF2-40B4-BE49-F238E27FC236}">
                <a16:creationId xmlns:a16="http://schemas.microsoft.com/office/drawing/2014/main" id="{88E20CB6-847A-E44B-9BCC-54967FBA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5189" y="5539235"/>
            <a:ext cx="847014" cy="264246"/>
          </a:xfrm>
          <a:custGeom>
            <a:avLst/>
            <a:gdLst>
              <a:gd name="T0" fmla="*/ 2147483646 w 1245"/>
              <a:gd name="T1" fmla="*/ 2147483646 h 716"/>
              <a:gd name="T2" fmla="*/ 2147483646 w 1245"/>
              <a:gd name="T3" fmla="*/ 2147483646 h 716"/>
              <a:gd name="T4" fmla="*/ 2147483646 w 1245"/>
              <a:gd name="T5" fmla="*/ 2147483646 h 716"/>
              <a:gd name="T6" fmla="*/ 0 w 1245"/>
              <a:gd name="T7" fmla="*/ 2147483646 h 716"/>
              <a:gd name="T8" fmla="*/ 0 w 1245"/>
              <a:gd name="T9" fmla="*/ 2147483646 h 716"/>
              <a:gd name="T10" fmla="*/ 2147483646 w 1245"/>
              <a:gd name="T11" fmla="*/ 0 h 716"/>
              <a:gd name="T12" fmla="*/ 2147483646 w 1245"/>
              <a:gd name="T13" fmla="*/ 2147483646 h 7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6">
                <a:moveTo>
                  <a:pt x="1244" y="97"/>
                </a:moveTo>
                <a:lnTo>
                  <a:pt x="1244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0" name="Freeform 59">
            <a:extLst>
              <a:ext uri="{FF2B5EF4-FFF2-40B4-BE49-F238E27FC236}">
                <a16:creationId xmlns:a16="http://schemas.microsoft.com/office/drawing/2014/main" id="{A27101F9-8398-E447-883E-B68BAB7A3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7609" y="5243066"/>
            <a:ext cx="847012" cy="264247"/>
          </a:xfrm>
          <a:custGeom>
            <a:avLst/>
            <a:gdLst>
              <a:gd name="T0" fmla="*/ 2147483646 w 1244"/>
              <a:gd name="T1" fmla="*/ 2147483646 h 717"/>
              <a:gd name="T2" fmla="*/ 2147483646 w 1244"/>
              <a:gd name="T3" fmla="*/ 2147483646 h 717"/>
              <a:gd name="T4" fmla="*/ 2147483646 w 1244"/>
              <a:gd name="T5" fmla="*/ 2147483646 h 717"/>
              <a:gd name="T6" fmla="*/ 0 w 1244"/>
              <a:gd name="T7" fmla="*/ 2147483646 h 717"/>
              <a:gd name="T8" fmla="*/ 0 w 1244"/>
              <a:gd name="T9" fmla="*/ 2147483646 h 717"/>
              <a:gd name="T10" fmla="*/ 2147483646 w 1244"/>
              <a:gd name="T11" fmla="*/ 0 h 717"/>
              <a:gd name="T12" fmla="*/ 2147483646 w 1244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7">
                <a:moveTo>
                  <a:pt x="1243" y="97"/>
                </a:moveTo>
                <a:lnTo>
                  <a:pt x="1243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1" name="Freeform 62">
            <a:extLst>
              <a:ext uri="{FF2B5EF4-FFF2-40B4-BE49-F238E27FC236}">
                <a16:creationId xmlns:a16="http://schemas.microsoft.com/office/drawing/2014/main" id="{744E3477-0DDB-F64A-84EF-846C3038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360" y="5243066"/>
            <a:ext cx="847012" cy="264247"/>
          </a:xfrm>
          <a:custGeom>
            <a:avLst/>
            <a:gdLst>
              <a:gd name="T0" fmla="*/ 2147483646 w 1244"/>
              <a:gd name="T1" fmla="*/ 2147483646 h 717"/>
              <a:gd name="T2" fmla="*/ 2147483646 w 1244"/>
              <a:gd name="T3" fmla="*/ 2147483646 h 717"/>
              <a:gd name="T4" fmla="*/ 2147483646 w 1244"/>
              <a:gd name="T5" fmla="*/ 2147483646 h 717"/>
              <a:gd name="T6" fmla="*/ 0 w 1244"/>
              <a:gd name="T7" fmla="*/ 2147483646 h 717"/>
              <a:gd name="T8" fmla="*/ 0 w 1244"/>
              <a:gd name="T9" fmla="*/ 2147483646 h 717"/>
              <a:gd name="T10" fmla="*/ 2147483646 w 1244"/>
              <a:gd name="T11" fmla="*/ 0 h 717"/>
              <a:gd name="T12" fmla="*/ 2147483646 w 1244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7">
                <a:moveTo>
                  <a:pt x="1243" y="97"/>
                </a:moveTo>
                <a:lnTo>
                  <a:pt x="1243" y="716"/>
                </a:lnTo>
                <a:lnTo>
                  <a:pt x="623" y="617"/>
                </a:lnTo>
                <a:lnTo>
                  <a:pt x="0" y="716"/>
                </a:lnTo>
                <a:lnTo>
                  <a:pt x="0" y="97"/>
                </a:lnTo>
                <a:lnTo>
                  <a:pt x="623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2" name="Freeform 65">
            <a:extLst>
              <a:ext uri="{FF2B5EF4-FFF2-40B4-BE49-F238E27FC236}">
                <a16:creationId xmlns:a16="http://schemas.microsoft.com/office/drawing/2014/main" id="{F488F97C-7DE1-554D-9B63-54CF8082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081" y="5243066"/>
            <a:ext cx="843743" cy="264247"/>
          </a:xfrm>
          <a:custGeom>
            <a:avLst/>
            <a:gdLst>
              <a:gd name="T0" fmla="*/ 2147483646 w 1244"/>
              <a:gd name="T1" fmla="*/ 2147483646 h 717"/>
              <a:gd name="T2" fmla="*/ 2147483646 w 1244"/>
              <a:gd name="T3" fmla="*/ 2147483646 h 717"/>
              <a:gd name="T4" fmla="*/ 2147483646 w 1244"/>
              <a:gd name="T5" fmla="*/ 2147483646 h 717"/>
              <a:gd name="T6" fmla="*/ 0 w 1244"/>
              <a:gd name="T7" fmla="*/ 2147483646 h 717"/>
              <a:gd name="T8" fmla="*/ 0 w 1244"/>
              <a:gd name="T9" fmla="*/ 2147483646 h 717"/>
              <a:gd name="T10" fmla="*/ 2147483646 w 1244"/>
              <a:gd name="T11" fmla="*/ 0 h 717"/>
              <a:gd name="T12" fmla="*/ 2147483646 w 1244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7">
                <a:moveTo>
                  <a:pt x="1243" y="97"/>
                </a:moveTo>
                <a:lnTo>
                  <a:pt x="1243" y="716"/>
                </a:lnTo>
                <a:lnTo>
                  <a:pt x="621" y="617"/>
                </a:lnTo>
                <a:lnTo>
                  <a:pt x="0" y="716"/>
                </a:lnTo>
                <a:lnTo>
                  <a:pt x="0" y="97"/>
                </a:lnTo>
                <a:lnTo>
                  <a:pt x="621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3" name="Freeform 68">
            <a:extLst>
              <a:ext uri="{FF2B5EF4-FFF2-40B4-BE49-F238E27FC236}">
                <a16:creationId xmlns:a16="http://schemas.microsoft.com/office/drawing/2014/main" id="{B6D8025D-22DF-224C-AC5A-21ACA9BB2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019" y="5243066"/>
            <a:ext cx="847012" cy="264247"/>
          </a:xfrm>
          <a:custGeom>
            <a:avLst/>
            <a:gdLst>
              <a:gd name="T0" fmla="*/ 2147483646 w 1244"/>
              <a:gd name="T1" fmla="*/ 2147483646 h 717"/>
              <a:gd name="T2" fmla="*/ 2147483646 w 1244"/>
              <a:gd name="T3" fmla="*/ 2147483646 h 717"/>
              <a:gd name="T4" fmla="*/ 2147483646 w 1244"/>
              <a:gd name="T5" fmla="*/ 2147483646 h 717"/>
              <a:gd name="T6" fmla="*/ 0 w 1244"/>
              <a:gd name="T7" fmla="*/ 2147483646 h 717"/>
              <a:gd name="T8" fmla="*/ 0 w 1244"/>
              <a:gd name="T9" fmla="*/ 2147483646 h 717"/>
              <a:gd name="T10" fmla="*/ 2147483646 w 1244"/>
              <a:gd name="T11" fmla="*/ 0 h 717"/>
              <a:gd name="T12" fmla="*/ 2147483646 w 1244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7">
                <a:moveTo>
                  <a:pt x="1243" y="97"/>
                </a:moveTo>
                <a:lnTo>
                  <a:pt x="1243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4" name="Freeform 71">
            <a:extLst>
              <a:ext uri="{FF2B5EF4-FFF2-40B4-BE49-F238E27FC236}">
                <a16:creationId xmlns:a16="http://schemas.microsoft.com/office/drawing/2014/main" id="{1B163805-EB3A-6247-8667-734DF90A6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178" y="5533914"/>
            <a:ext cx="850283" cy="262473"/>
          </a:xfrm>
          <a:custGeom>
            <a:avLst/>
            <a:gdLst>
              <a:gd name="T0" fmla="*/ 2147483646 w 1246"/>
              <a:gd name="T1" fmla="*/ 2147483646 h 716"/>
              <a:gd name="T2" fmla="*/ 2147483646 w 1246"/>
              <a:gd name="T3" fmla="*/ 2147483646 h 716"/>
              <a:gd name="T4" fmla="*/ 2147483646 w 1246"/>
              <a:gd name="T5" fmla="*/ 2147483646 h 716"/>
              <a:gd name="T6" fmla="*/ 0 w 1246"/>
              <a:gd name="T7" fmla="*/ 2147483646 h 716"/>
              <a:gd name="T8" fmla="*/ 0 w 1246"/>
              <a:gd name="T9" fmla="*/ 2147483646 h 716"/>
              <a:gd name="T10" fmla="*/ 2147483646 w 1246"/>
              <a:gd name="T11" fmla="*/ 0 h 716"/>
              <a:gd name="T12" fmla="*/ 2147483646 w 1246"/>
              <a:gd name="T13" fmla="*/ 2147483646 h 7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6">
                <a:moveTo>
                  <a:pt x="1245" y="97"/>
                </a:moveTo>
                <a:lnTo>
                  <a:pt x="1245" y="715"/>
                </a:lnTo>
                <a:lnTo>
                  <a:pt x="623" y="616"/>
                </a:lnTo>
                <a:lnTo>
                  <a:pt x="0" y="715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" name="Freeform 74">
            <a:extLst>
              <a:ext uri="{FF2B5EF4-FFF2-40B4-BE49-F238E27FC236}">
                <a16:creationId xmlns:a16="http://schemas.microsoft.com/office/drawing/2014/main" id="{EFF8DA37-F6E0-A147-BA86-3451C42A6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1278" y="5533914"/>
            <a:ext cx="853553" cy="262473"/>
          </a:xfrm>
          <a:custGeom>
            <a:avLst/>
            <a:gdLst>
              <a:gd name="T0" fmla="*/ 2147483646 w 1246"/>
              <a:gd name="T1" fmla="*/ 2147483646 h 716"/>
              <a:gd name="T2" fmla="*/ 2147483646 w 1246"/>
              <a:gd name="T3" fmla="*/ 2147483646 h 716"/>
              <a:gd name="T4" fmla="*/ 2147483646 w 1246"/>
              <a:gd name="T5" fmla="*/ 2147483646 h 716"/>
              <a:gd name="T6" fmla="*/ 0 w 1246"/>
              <a:gd name="T7" fmla="*/ 2147483646 h 716"/>
              <a:gd name="T8" fmla="*/ 0 w 1246"/>
              <a:gd name="T9" fmla="*/ 2147483646 h 716"/>
              <a:gd name="T10" fmla="*/ 2147483646 w 1246"/>
              <a:gd name="T11" fmla="*/ 0 h 716"/>
              <a:gd name="T12" fmla="*/ 2147483646 w 1246"/>
              <a:gd name="T13" fmla="*/ 2147483646 h 7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6">
                <a:moveTo>
                  <a:pt x="1245" y="97"/>
                </a:moveTo>
                <a:lnTo>
                  <a:pt x="1245" y="715"/>
                </a:lnTo>
                <a:lnTo>
                  <a:pt x="623" y="616"/>
                </a:lnTo>
                <a:lnTo>
                  <a:pt x="0" y="715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6" name="Freeform 77">
            <a:extLst>
              <a:ext uri="{FF2B5EF4-FFF2-40B4-BE49-F238E27FC236}">
                <a16:creationId xmlns:a16="http://schemas.microsoft.com/office/drawing/2014/main" id="{41AF1762-4C33-DF4D-ADA4-583F9B434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919" y="5533914"/>
            <a:ext cx="847012" cy="262473"/>
          </a:xfrm>
          <a:custGeom>
            <a:avLst/>
            <a:gdLst>
              <a:gd name="T0" fmla="*/ 2147483646 w 1244"/>
              <a:gd name="T1" fmla="*/ 2147483646 h 716"/>
              <a:gd name="T2" fmla="*/ 2147483646 w 1244"/>
              <a:gd name="T3" fmla="*/ 2147483646 h 716"/>
              <a:gd name="T4" fmla="*/ 2147483646 w 1244"/>
              <a:gd name="T5" fmla="*/ 2147483646 h 716"/>
              <a:gd name="T6" fmla="*/ 0 w 1244"/>
              <a:gd name="T7" fmla="*/ 2147483646 h 716"/>
              <a:gd name="T8" fmla="*/ 0 w 1244"/>
              <a:gd name="T9" fmla="*/ 2147483646 h 716"/>
              <a:gd name="T10" fmla="*/ 2147483646 w 1244"/>
              <a:gd name="T11" fmla="*/ 0 h 716"/>
              <a:gd name="T12" fmla="*/ 2147483646 w 1244"/>
              <a:gd name="T13" fmla="*/ 2147483646 h 7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6">
                <a:moveTo>
                  <a:pt x="1243" y="97"/>
                </a:moveTo>
                <a:lnTo>
                  <a:pt x="1243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7" name="Freeform 80">
            <a:extLst>
              <a:ext uri="{FF2B5EF4-FFF2-40B4-BE49-F238E27FC236}">
                <a16:creationId xmlns:a16="http://schemas.microsoft.com/office/drawing/2014/main" id="{E2198AEF-3388-B54C-988E-EFBC06A51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929" y="4391801"/>
            <a:ext cx="843743" cy="266020"/>
          </a:xfrm>
          <a:custGeom>
            <a:avLst/>
            <a:gdLst>
              <a:gd name="T0" fmla="*/ 2147483646 w 1243"/>
              <a:gd name="T1" fmla="*/ 2147483646 h 717"/>
              <a:gd name="T2" fmla="*/ 2147483646 w 1243"/>
              <a:gd name="T3" fmla="*/ 2147483646 h 717"/>
              <a:gd name="T4" fmla="*/ 2147483646 w 1243"/>
              <a:gd name="T5" fmla="*/ 2147483646 h 717"/>
              <a:gd name="T6" fmla="*/ 0 w 1243"/>
              <a:gd name="T7" fmla="*/ 2147483646 h 717"/>
              <a:gd name="T8" fmla="*/ 0 w 1243"/>
              <a:gd name="T9" fmla="*/ 2147483646 h 717"/>
              <a:gd name="T10" fmla="*/ 2147483646 w 1243"/>
              <a:gd name="T11" fmla="*/ 0 h 717"/>
              <a:gd name="T12" fmla="*/ 2147483646 w 1243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7">
                <a:moveTo>
                  <a:pt x="1242" y="97"/>
                </a:moveTo>
                <a:lnTo>
                  <a:pt x="1242" y="716"/>
                </a:lnTo>
                <a:lnTo>
                  <a:pt x="620" y="617"/>
                </a:lnTo>
                <a:lnTo>
                  <a:pt x="0" y="716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8" name="Freeform 83">
            <a:extLst>
              <a:ext uri="{FF2B5EF4-FFF2-40B4-BE49-F238E27FC236}">
                <a16:creationId xmlns:a16="http://schemas.microsoft.com/office/drawing/2014/main" id="{7A4315F9-88E5-7249-9B03-356F515C7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866" y="4391801"/>
            <a:ext cx="847012" cy="266020"/>
          </a:xfrm>
          <a:custGeom>
            <a:avLst/>
            <a:gdLst>
              <a:gd name="T0" fmla="*/ 2147483646 w 1243"/>
              <a:gd name="T1" fmla="*/ 2147483646 h 717"/>
              <a:gd name="T2" fmla="*/ 2147483646 w 1243"/>
              <a:gd name="T3" fmla="*/ 2147483646 h 717"/>
              <a:gd name="T4" fmla="*/ 2147483646 w 1243"/>
              <a:gd name="T5" fmla="*/ 2147483646 h 717"/>
              <a:gd name="T6" fmla="*/ 0 w 1243"/>
              <a:gd name="T7" fmla="*/ 2147483646 h 717"/>
              <a:gd name="T8" fmla="*/ 0 w 1243"/>
              <a:gd name="T9" fmla="*/ 2147483646 h 717"/>
              <a:gd name="T10" fmla="*/ 2147483646 w 1243"/>
              <a:gd name="T11" fmla="*/ 0 h 717"/>
              <a:gd name="T12" fmla="*/ 2147483646 w 1243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7">
                <a:moveTo>
                  <a:pt x="1242" y="97"/>
                </a:moveTo>
                <a:lnTo>
                  <a:pt x="1242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9" name="Freeform 86">
            <a:extLst>
              <a:ext uri="{FF2B5EF4-FFF2-40B4-BE49-F238E27FC236}">
                <a16:creationId xmlns:a16="http://schemas.microsoft.com/office/drawing/2014/main" id="{4DD9E602-A304-8B46-BF2F-D35526976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532" y="4391801"/>
            <a:ext cx="847014" cy="266020"/>
          </a:xfrm>
          <a:custGeom>
            <a:avLst/>
            <a:gdLst>
              <a:gd name="T0" fmla="*/ 2147483646 w 1243"/>
              <a:gd name="T1" fmla="*/ 2147483646 h 717"/>
              <a:gd name="T2" fmla="*/ 2147483646 w 1243"/>
              <a:gd name="T3" fmla="*/ 2147483646 h 717"/>
              <a:gd name="T4" fmla="*/ 2147483646 w 1243"/>
              <a:gd name="T5" fmla="*/ 2147483646 h 717"/>
              <a:gd name="T6" fmla="*/ 0 w 1243"/>
              <a:gd name="T7" fmla="*/ 2147483646 h 717"/>
              <a:gd name="T8" fmla="*/ 0 w 1243"/>
              <a:gd name="T9" fmla="*/ 2147483646 h 717"/>
              <a:gd name="T10" fmla="*/ 2147483646 w 1243"/>
              <a:gd name="T11" fmla="*/ 0 h 717"/>
              <a:gd name="T12" fmla="*/ 2147483646 w 1243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7">
                <a:moveTo>
                  <a:pt x="1242" y="97"/>
                </a:moveTo>
                <a:lnTo>
                  <a:pt x="1242" y="716"/>
                </a:lnTo>
                <a:lnTo>
                  <a:pt x="620" y="617"/>
                </a:lnTo>
                <a:lnTo>
                  <a:pt x="0" y="716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0" name="Freeform 89">
            <a:extLst>
              <a:ext uri="{FF2B5EF4-FFF2-40B4-BE49-F238E27FC236}">
                <a16:creationId xmlns:a16="http://schemas.microsoft.com/office/drawing/2014/main" id="{57E59BF1-7B72-BD47-99E8-2A2B8F700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469" y="4391801"/>
            <a:ext cx="847014" cy="266020"/>
          </a:xfrm>
          <a:custGeom>
            <a:avLst/>
            <a:gdLst>
              <a:gd name="T0" fmla="*/ 2147483646 w 1246"/>
              <a:gd name="T1" fmla="*/ 2147483646 h 717"/>
              <a:gd name="T2" fmla="*/ 2147483646 w 1246"/>
              <a:gd name="T3" fmla="*/ 2147483646 h 717"/>
              <a:gd name="T4" fmla="*/ 2147483646 w 1246"/>
              <a:gd name="T5" fmla="*/ 2147483646 h 717"/>
              <a:gd name="T6" fmla="*/ 0 w 1246"/>
              <a:gd name="T7" fmla="*/ 2147483646 h 717"/>
              <a:gd name="T8" fmla="*/ 0 w 1246"/>
              <a:gd name="T9" fmla="*/ 2147483646 h 717"/>
              <a:gd name="T10" fmla="*/ 2147483646 w 1246"/>
              <a:gd name="T11" fmla="*/ 0 h 717"/>
              <a:gd name="T12" fmla="*/ 2147483646 w 1246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7">
                <a:moveTo>
                  <a:pt x="1245" y="97"/>
                </a:moveTo>
                <a:lnTo>
                  <a:pt x="1245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1" name="Freeform 92">
            <a:extLst>
              <a:ext uri="{FF2B5EF4-FFF2-40B4-BE49-F238E27FC236}">
                <a16:creationId xmlns:a16="http://schemas.microsoft.com/office/drawing/2014/main" id="{1DAE76DC-37BD-E040-8364-C9EFF37EA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137" y="4391801"/>
            <a:ext cx="847012" cy="266020"/>
          </a:xfrm>
          <a:custGeom>
            <a:avLst/>
            <a:gdLst>
              <a:gd name="T0" fmla="*/ 2147483646 w 1244"/>
              <a:gd name="T1" fmla="*/ 2147483646 h 717"/>
              <a:gd name="T2" fmla="*/ 2147483646 w 1244"/>
              <a:gd name="T3" fmla="*/ 2147483646 h 717"/>
              <a:gd name="T4" fmla="*/ 2147483646 w 1244"/>
              <a:gd name="T5" fmla="*/ 2147483646 h 717"/>
              <a:gd name="T6" fmla="*/ 0 w 1244"/>
              <a:gd name="T7" fmla="*/ 2147483646 h 717"/>
              <a:gd name="T8" fmla="*/ 0 w 1244"/>
              <a:gd name="T9" fmla="*/ 2147483646 h 717"/>
              <a:gd name="T10" fmla="*/ 2147483646 w 1244"/>
              <a:gd name="T11" fmla="*/ 0 h 717"/>
              <a:gd name="T12" fmla="*/ 2147483646 w 1244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7">
                <a:moveTo>
                  <a:pt x="1243" y="97"/>
                </a:moveTo>
                <a:lnTo>
                  <a:pt x="1243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2" name="Freeform 93">
            <a:extLst>
              <a:ext uri="{FF2B5EF4-FFF2-40B4-BE49-F238E27FC236}">
                <a16:creationId xmlns:a16="http://schemas.microsoft.com/office/drawing/2014/main" id="{86E13D33-9E60-1945-BEE0-B36D10F2C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4075" y="4391801"/>
            <a:ext cx="850283" cy="266020"/>
          </a:xfrm>
          <a:custGeom>
            <a:avLst/>
            <a:gdLst>
              <a:gd name="T0" fmla="*/ 2147483646 w 1246"/>
              <a:gd name="T1" fmla="*/ 2147483646 h 717"/>
              <a:gd name="T2" fmla="*/ 2147483646 w 1246"/>
              <a:gd name="T3" fmla="*/ 2147483646 h 717"/>
              <a:gd name="T4" fmla="*/ 2147483646 w 1246"/>
              <a:gd name="T5" fmla="*/ 2147483646 h 717"/>
              <a:gd name="T6" fmla="*/ 0 w 1246"/>
              <a:gd name="T7" fmla="*/ 2147483646 h 717"/>
              <a:gd name="T8" fmla="*/ 0 w 1246"/>
              <a:gd name="T9" fmla="*/ 2147483646 h 717"/>
              <a:gd name="T10" fmla="*/ 2147483646 w 1246"/>
              <a:gd name="T11" fmla="*/ 0 h 717"/>
              <a:gd name="T12" fmla="*/ 2147483646 w 1246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7">
                <a:moveTo>
                  <a:pt x="1245" y="97"/>
                </a:moveTo>
                <a:lnTo>
                  <a:pt x="1245" y="716"/>
                </a:lnTo>
                <a:lnTo>
                  <a:pt x="623" y="617"/>
                </a:lnTo>
                <a:lnTo>
                  <a:pt x="0" y="716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3" name="Freeform 96">
            <a:extLst>
              <a:ext uri="{FF2B5EF4-FFF2-40B4-BE49-F238E27FC236}">
                <a16:creationId xmlns:a16="http://schemas.microsoft.com/office/drawing/2014/main" id="{02A9B378-313E-6D4D-A5DF-E4F83AAB6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012" y="4391801"/>
            <a:ext cx="843743" cy="266020"/>
          </a:xfrm>
          <a:custGeom>
            <a:avLst/>
            <a:gdLst>
              <a:gd name="T0" fmla="*/ 2147483646 w 1243"/>
              <a:gd name="T1" fmla="*/ 2147483646 h 717"/>
              <a:gd name="T2" fmla="*/ 2147483646 w 1243"/>
              <a:gd name="T3" fmla="*/ 2147483646 h 717"/>
              <a:gd name="T4" fmla="*/ 2147483646 w 1243"/>
              <a:gd name="T5" fmla="*/ 2147483646 h 717"/>
              <a:gd name="T6" fmla="*/ 0 w 1243"/>
              <a:gd name="T7" fmla="*/ 2147483646 h 717"/>
              <a:gd name="T8" fmla="*/ 0 w 1243"/>
              <a:gd name="T9" fmla="*/ 2147483646 h 717"/>
              <a:gd name="T10" fmla="*/ 2147483646 w 1243"/>
              <a:gd name="T11" fmla="*/ 0 h 717"/>
              <a:gd name="T12" fmla="*/ 2147483646 w 1243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7">
                <a:moveTo>
                  <a:pt x="1242" y="97"/>
                </a:moveTo>
                <a:lnTo>
                  <a:pt x="1242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4" name="Freeform 100">
            <a:extLst>
              <a:ext uri="{FF2B5EF4-FFF2-40B4-BE49-F238E27FC236}">
                <a16:creationId xmlns:a16="http://schemas.microsoft.com/office/drawing/2014/main" id="{9A1D00F8-DD18-E64B-A5C8-F5BA909D1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532" y="4102726"/>
            <a:ext cx="847014" cy="266020"/>
          </a:xfrm>
          <a:custGeom>
            <a:avLst/>
            <a:gdLst>
              <a:gd name="T0" fmla="*/ 2147483646 w 1243"/>
              <a:gd name="T1" fmla="*/ 2147483646 h 718"/>
              <a:gd name="T2" fmla="*/ 2147483646 w 1243"/>
              <a:gd name="T3" fmla="*/ 2147483646 h 718"/>
              <a:gd name="T4" fmla="*/ 2147483646 w 1243"/>
              <a:gd name="T5" fmla="*/ 2147483646 h 718"/>
              <a:gd name="T6" fmla="*/ 0 w 1243"/>
              <a:gd name="T7" fmla="*/ 2147483646 h 718"/>
              <a:gd name="T8" fmla="*/ 0 w 1243"/>
              <a:gd name="T9" fmla="*/ 2147483646 h 718"/>
              <a:gd name="T10" fmla="*/ 2147483646 w 1243"/>
              <a:gd name="T11" fmla="*/ 0 h 718"/>
              <a:gd name="T12" fmla="*/ 2147483646 w 1243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8">
                <a:moveTo>
                  <a:pt x="1242" y="97"/>
                </a:moveTo>
                <a:lnTo>
                  <a:pt x="1242" y="717"/>
                </a:lnTo>
                <a:lnTo>
                  <a:pt x="620" y="616"/>
                </a:lnTo>
                <a:lnTo>
                  <a:pt x="0" y="717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" name="Freeform 103">
            <a:extLst>
              <a:ext uri="{FF2B5EF4-FFF2-40B4-BE49-F238E27FC236}">
                <a16:creationId xmlns:a16="http://schemas.microsoft.com/office/drawing/2014/main" id="{E951BB03-B5B1-6B48-A9E9-ACFC00AE2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469" y="4102726"/>
            <a:ext cx="847014" cy="266020"/>
          </a:xfrm>
          <a:custGeom>
            <a:avLst/>
            <a:gdLst>
              <a:gd name="T0" fmla="*/ 2147483646 w 1246"/>
              <a:gd name="T1" fmla="*/ 2147483646 h 718"/>
              <a:gd name="T2" fmla="*/ 2147483646 w 1246"/>
              <a:gd name="T3" fmla="*/ 2147483646 h 718"/>
              <a:gd name="T4" fmla="*/ 2147483646 w 1246"/>
              <a:gd name="T5" fmla="*/ 2147483646 h 718"/>
              <a:gd name="T6" fmla="*/ 0 w 1246"/>
              <a:gd name="T7" fmla="*/ 2147483646 h 718"/>
              <a:gd name="T8" fmla="*/ 0 w 1246"/>
              <a:gd name="T9" fmla="*/ 2147483646 h 718"/>
              <a:gd name="T10" fmla="*/ 2147483646 w 1246"/>
              <a:gd name="T11" fmla="*/ 0 h 718"/>
              <a:gd name="T12" fmla="*/ 2147483646 w 1246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8">
                <a:moveTo>
                  <a:pt x="1245" y="97"/>
                </a:moveTo>
                <a:lnTo>
                  <a:pt x="1245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6" name="Freeform 106">
            <a:extLst>
              <a:ext uri="{FF2B5EF4-FFF2-40B4-BE49-F238E27FC236}">
                <a16:creationId xmlns:a16="http://schemas.microsoft.com/office/drawing/2014/main" id="{3D6B8DD9-D136-5C4C-B55A-1ECDCCBAE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137" y="4102726"/>
            <a:ext cx="847012" cy="266020"/>
          </a:xfrm>
          <a:custGeom>
            <a:avLst/>
            <a:gdLst>
              <a:gd name="T0" fmla="*/ 2147483646 w 1244"/>
              <a:gd name="T1" fmla="*/ 2147483646 h 718"/>
              <a:gd name="T2" fmla="*/ 2147483646 w 1244"/>
              <a:gd name="T3" fmla="*/ 2147483646 h 718"/>
              <a:gd name="T4" fmla="*/ 2147483646 w 1244"/>
              <a:gd name="T5" fmla="*/ 2147483646 h 718"/>
              <a:gd name="T6" fmla="*/ 0 w 1244"/>
              <a:gd name="T7" fmla="*/ 2147483646 h 718"/>
              <a:gd name="T8" fmla="*/ 0 w 1244"/>
              <a:gd name="T9" fmla="*/ 2147483646 h 718"/>
              <a:gd name="T10" fmla="*/ 2147483646 w 1244"/>
              <a:gd name="T11" fmla="*/ 0 h 718"/>
              <a:gd name="T12" fmla="*/ 2147483646 w 1244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8">
                <a:moveTo>
                  <a:pt x="1243" y="97"/>
                </a:moveTo>
                <a:lnTo>
                  <a:pt x="1243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7" name="Freeform 107">
            <a:extLst>
              <a:ext uri="{FF2B5EF4-FFF2-40B4-BE49-F238E27FC236}">
                <a16:creationId xmlns:a16="http://schemas.microsoft.com/office/drawing/2014/main" id="{3AA3D757-C5DC-4347-AFD5-D9E43B873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4075" y="4102726"/>
            <a:ext cx="850283" cy="266020"/>
          </a:xfrm>
          <a:custGeom>
            <a:avLst/>
            <a:gdLst>
              <a:gd name="T0" fmla="*/ 2147483646 w 1246"/>
              <a:gd name="T1" fmla="*/ 2147483646 h 718"/>
              <a:gd name="T2" fmla="*/ 2147483646 w 1246"/>
              <a:gd name="T3" fmla="*/ 2147483646 h 718"/>
              <a:gd name="T4" fmla="*/ 2147483646 w 1246"/>
              <a:gd name="T5" fmla="*/ 2147483646 h 718"/>
              <a:gd name="T6" fmla="*/ 0 w 1246"/>
              <a:gd name="T7" fmla="*/ 2147483646 h 718"/>
              <a:gd name="T8" fmla="*/ 0 w 1246"/>
              <a:gd name="T9" fmla="*/ 2147483646 h 718"/>
              <a:gd name="T10" fmla="*/ 2147483646 w 1246"/>
              <a:gd name="T11" fmla="*/ 0 h 718"/>
              <a:gd name="T12" fmla="*/ 2147483646 w 1246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8">
                <a:moveTo>
                  <a:pt x="1245" y="97"/>
                </a:moveTo>
                <a:lnTo>
                  <a:pt x="1245" y="717"/>
                </a:lnTo>
                <a:lnTo>
                  <a:pt x="623" y="616"/>
                </a:lnTo>
                <a:lnTo>
                  <a:pt x="0" y="717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8" name="Freeform 110">
            <a:extLst>
              <a:ext uri="{FF2B5EF4-FFF2-40B4-BE49-F238E27FC236}">
                <a16:creationId xmlns:a16="http://schemas.microsoft.com/office/drawing/2014/main" id="{102F672D-C47C-DC4E-B7F4-2E452780E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012" y="4102726"/>
            <a:ext cx="843743" cy="266020"/>
          </a:xfrm>
          <a:custGeom>
            <a:avLst/>
            <a:gdLst>
              <a:gd name="T0" fmla="*/ 2147483646 w 1243"/>
              <a:gd name="T1" fmla="*/ 2147483646 h 718"/>
              <a:gd name="T2" fmla="*/ 2147483646 w 1243"/>
              <a:gd name="T3" fmla="*/ 2147483646 h 718"/>
              <a:gd name="T4" fmla="*/ 2147483646 w 1243"/>
              <a:gd name="T5" fmla="*/ 2147483646 h 718"/>
              <a:gd name="T6" fmla="*/ 0 w 1243"/>
              <a:gd name="T7" fmla="*/ 2147483646 h 718"/>
              <a:gd name="T8" fmla="*/ 0 w 1243"/>
              <a:gd name="T9" fmla="*/ 2147483646 h 718"/>
              <a:gd name="T10" fmla="*/ 2147483646 w 1243"/>
              <a:gd name="T11" fmla="*/ 0 h 718"/>
              <a:gd name="T12" fmla="*/ 2147483646 w 1243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8">
                <a:moveTo>
                  <a:pt x="1242" y="97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9" name="Freeform 113">
            <a:extLst>
              <a:ext uri="{FF2B5EF4-FFF2-40B4-BE49-F238E27FC236}">
                <a16:creationId xmlns:a16="http://schemas.microsoft.com/office/drawing/2014/main" id="{A42FF5FA-A75E-6548-9CDF-5490BF38F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788" y="1394640"/>
            <a:ext cx="847014" cy="264247"/>
          </a:xfrm>
          <a:custGeom>
            <a:avLst/>
            <a:gdLst>
              <a:gd name="T0" fmla="*/ 2147483646 w 1245"/>
              <a:gd name="T1" fmla="*/ 2147483646 h 719"/>
              <a:gd name="T2" fmla="*/ 2147483646 w 1245"/>
              <a:gd name="T3" fmla="*/ 2147483646 h 719"/>
              <a:gd name="T4" fmla="*/ 2147483646 w 1245"/>
              <a:gd name="T5" fmla="*/ 2147483646 h 719"/>
              <a:gd name="T6" fmla="*/ 0 w 1245"/>
              <a:gd name="T7" fmla="*/ 2147483646 h 719"/>
              <a:gd name="T8" fmla="*/ 0 w 1245"/>
              <a:gd name="T9" fmla="*/ 2147483646 h 719"/>
              <a:gd name="T10" fmla="*/ 2147483646 w 1245"/>
              <a:gd name="T11" fmla="*/ 0 h 719"/>
              <a:gd name="T12" fmla="*/ 2147483646 w 1245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9">
                <a:moveTo>
                  <a:pt x="1244" y="97"/>
                </a:moveTo>
                <a:lnTo>
                  <a:pt x="1244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0" name="Freeform 116">
            <a:extLst>
              <a:ext uri="{FF2B5EF4-FFF2-40B4-BE49-F238E27FC236}">
                <a16:creationId xmlns:a16="http://schemas.microsoft.com/office/drawing/2014/main" id="{AA34F4DF-6B24-4646-BC97-CD8E20252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788" y="2002940"/>
            <a:ext cx="847014" cy="264246"/>
          </a:xfrm>
          <a:custGeom>
            <a:avLst/>
            <a:gdLst>
              <a:gd name="T0" fmla="*/ 2147483646 w 1245"/>
              <a:gd name="T1" fmla="*/ 2147483646 h 716"/>
              <a:gd name="T2" fmla="*/ 2147483646 w 1245"/>
              <a:gd name="T3" fmla="*/ 2147483646 h 716"/>
              <a:gd name="T4" fmla="*/ 2147483646 w 1245"/>
              <a:gd name="T5" fmla="*/ 2147483646 h 716"/>
              <a:gd name="T6" fmla="*/ 0 w 1245"/>
              <a:gd name="T7" fmla="*/ 2147483646 h 716"/>
              <a:gd name="T8" fmla="*/ 0 w 1245"/>
              <a:gd name="T9" fmla="*/ 2147483646 h 716"/>
              <a:gd name="T10" fmla="*/ 2147483646 w 1245"/>
              <a:gd name="T11" fmla="*/ 0 h 716"/>
              <a:gd name="T12" fmla="*/ 2147483646 w 1245"/>
              <a:gd name="T13" fmla="*/ 2147483646 h 7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6">
                <a:moveTo>
                  <a:pt x="1244" y="97"/>
                </a:moveTo>
                <a:lnTo>
                  <a:pt x="1244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1" name="Freeform 119">
            <a:extLst>
              <a:ext uri="{FF2B5EF4-FFF2-40B4-BE49-F238E27FC236}">
                <a16:creationId xmlns:a16="http://schemas.microsoft.com/office/drawing/2014/main" id="{471151AF-19EA-9E47-AE2E-3D8CA6F1E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788" y="2329258"/>
            <a:ext cx="847014" cy="266020"/>
          </a:xfrm>
          <a:custGeom>
            <a:avLst/>
            <a:gdLst>
              <a:gd name="T0" fmla="*/ 2147483646 w 1245"/>
              <a:gd name="T1" fmla="*/ 2147483646 h 718"/>
              <a:gd name="T2" fmla="*/ 2147483646 w 1245"/>
              <a:gd name="T3" fmla="*/ 2147483646 h 718"/>
              <a:gd name="T4" fmla="*/ 2147483646 w 1245"/>
              <a:gd name="T5" fmla="*/ 2147483646 h 718"/>
              <a:gd name="T6" fmla="*/ 0 w 1245"/>
              <a:gd name="T7" fmla="*/ 2147483646 h 718"/>
              <a:gd name="T8" fmla="*/ 0 w 1245"/>
              <a:gd name="T9" fmla="*/ 2147483646 h 718"/>
              <a:gd name="T10" fmla="*/ 2147483646 w 1245"/>
              <a:gd name="T11" fmla="*/ 0 h 718"/>
              <a:gd name="T12" fmla="*/ 2147483646 w 1245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8">
                <a:moveTo>
                  <a:pt x="1244" y="99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2" name="Freeform 122">
            <a:extLst>
              <a:ext uri="{FF2B5EF4-FFF2-40B4-BE49-F238E27FC236}">
                <a16:creationId xmlns:a16="http://schemas.microsoft.com/office/drawing/2014/main" id="{A2429F72-183D-764A-98B2-4C6447B3C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788" y="2907409"/>
            <a:ext cx="847014" cy="266020"/>
          </a:xfrm>
          <a:custGeom>
            <a:avLst/>
            <a:gdLst>
              <a:gd name="T0" fmla="*/ 2147483646 w 1245"/>
              <a:gd name="T1" fmla="*/ 2147483646 h 718"/>
              <a:gd name="T2" fmla="*/ 2147483646 w 1245"/>
              <a:gd name="T3" fmla="*/ 2147483646 h 718"/>
              <a:gd name="T4" fmla="*/ 2147483646 w 1245"/>
              <a:gd name="T5" fmla="*/ 2147483646 h 718"/>
              <a:gd name="T6" fmla="*/ 0 w 1245"/>
              <a:gd name="T7" fmla="*/ 2147483646 h 718"/>
              <a:gd name="T8" fmla="*/ 0 w 1245"/>
              <a:gd name="T9" fmla="*/ 2147483646 h 718"/>
              <a:gd name="T10" fmla="*/ 2147483646 w 1245"/>
              <a:gd name="T11" fmla="*/ 0 h 718"/>
              <a:gd name="T12" fmla="*/ 2147483646 w 1245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8">
                <a:moveTo>
                  <a:pt x="1244" y="99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3" name="Freeform 125">
            <a:extLst>
              <a:ext uri="{FF2B5EF4-FFF2-40B4-BE49-F238E27FC236}">
                <a16:creationId xmlns:a16="http://schemas.microsoft.com/office/drawing/2014/main" id="{6A997A26-E82C-2544-9A9F-58BCABB5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788" y="3501520"/>
            <a:ext cx="847014" cy="264247"/>
          </a:xfrm>
          <a:custGeom>
            <a:avLst/>
            <a:gdLst>
              <a:gd name="T0" fmla="*/ 2147483646 w 1245"/>
              <a:gd name="T1" fmla="*/ 2147483646 h 719"/>
              <a:gd name="T2" fmla="*/ 2147483646 w 1245"/>
              <a:gd name="T3" fmla="*/ 2147483646 h 719"/>
              <a:gd name="T4" fmla="*/ 2147483646 w 1245"/>
              <a:gd name="T5" fmla="*/ 2147483646 h 719"/>
              <a:gd name="T6" fmla="*/ 0 w 1245"/>
              <a:gd name="T7" fmla="*/ 2147483646 h 719"/>
              <a:gd name="T8" fmla="*/ 0 w 1245"/>
              <a:gd name="T9" fmla="*/ 2147483646 h 719"/>
              <a:gd name="T10" fmla="*/ 2147483646 w 1245"/>
              <a:gd name="T11" fmla="*/ 0 h 719"/>
              <a:gd name="T12" fmla="*/ 2147483646 w 1245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9">
                <a:moveTo>
                  <a:pt x="1244" y="99"/>
                </a:moveTo>
                <a:lnTo>
                  <a:pt x="1244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4" name="Freeform 128">
            <a:extLst>
              <a:ext uri="{FF2B5EF4-FFF2-40B4-BE49-F238E27FC236}">
                <a16:creationId xmlns:a16="http://schemas.microsoft.com/office/drawing/2014/main" id="{60C25B46-8ADA-0E40-B717-7D27DBB3C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156" y="3501520"/>
            <a:ext cx="843743" cy="264247"/>
          </a:xfrm>
          <a:custGeom>
            <a:avLst/>
            <a:gdLst>
              <a:gd name="T0" fmla="*/ 2147483646 w 1244"/>
              <a:gd name="T1" fmla="*/ 2147483646 h 719"/>
              <a:gd name="T2" fmla="*/ 2147483646 w 1244"/>
              <a:gd name="T3" fmla="*/ 2147483646 h 719"/>
              <a:gd name="T4" fmla="*/ 2147483646 w 1244"/>
              <a:gd name="T5" fmla="*/ 2147483646 h 719"/>
              <a:gd name="T6" fmla="*/ 0 w 1244"/>
              <a:gd name="T7" fmla="*/ 2147483646 h 719"/>
              <a:gd name="T8" fmla="*/ 0 w 1244"/>
              <a:gd name="T9" fmla="*/ 2147483646 h 719"/>
              <a:gd name="T10" fmla="*/ 2147483646 w 1244"/>
              <a:gd name="T11" fmla="*/ 0 h 719"/>
              <a:gd name="T12" fmla="*/ 2147483646 w 1244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9">
                <a:moveTo>
                  <a:pt x="1243" y="99"/>
                </a:moveTo>
                <a:lnTo>
                  <a:pt x="1243" y="718"/>
                </a:lnTo>
                <a:lnTo>
                  <a:pt x="621" y="617"/>
                </a:lnTo>
                <a:lnTo>
                  <a:pt x="0" y="718"/>
                </a:lnTo>
                <a:lnTo>
                  <a:pt x="0" y="99"/>
                </a:lnTo>
                <a:lnTo>
                  <a:pt x="621" y="0"/>
                </a:lnTo>
                <a:lnTo>
                  <a:pt x="1243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5" name="Freeform 131">
            <a:extLst>
              <a:ext uri="{FF2B5EF4-FFF2-40B4-BE49-F238E27FC236}">
                <a16:creationId xmlns:a16="http://schemas.microsoft.com/office/drawing/2014/main" id="{122444BF-2836-2347-BEE1-286EF5D2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796" y="3501520"/>
            <a:ext cx="847012" cy="264247"/>
          </a:xfrm>
          <a:custGeom>
            <a:avLst/>
            <a:gdLst>
              <a:gd name="T0" fmla="*/ 2147483646 w 1246"/>
              <a:gd name="T1" fmla="*/ 2147483646 h 719"/>
              <a:gd name="T2" fmla="*/ 2147483646 w 1246"/>
              <a:gd name="T3" fmla="*/ 2147483646 h 719"/>
              <a:gd name="T4" fmla="*/ 2147483646 w 1246"/>
              <a:gd name="T5" fmla="*/ 2147483646 h 719"/>
              <a:gd name="T6" fmla="*/ 0 w 1246"/>
              <a:gd name="T7" fmla="*/ 2147483646 h 719"/>
              <a:gd name="T8" fmla="*/ 0 w 1246"/>
              <a:gd name="T9" fmla="*/ 2147483646 h 719"/>
              <a:gd name="T10" fmla="*/ 2147483646 w 1246"/>
              <a:gd name="T11" fmla="*/ 0 h 719"/>
              <a:gd name="T12" fmla="*/ 2147483646 w 1246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9">
                <a:moveTo>
                  <a:pt x="1245" y="99"/>
                </a:moveTo>
                <a:lnTo>
                  <a:pt x="1245" y="718"/>
                </a:lnTo>
                <a:lnTo>
                  <a:pt x="623" y="617"/>
                </a:lnTo>
                <a:lnTo>
                  <a:pt x="0" y="718"/>
                </a:lnTo>
                <a:lnTo>
                  <a:pt x="0" y="99"/>
                </a:lnTo>
                <a:lnTo>
                  <a:pt x="623" y="0"/>
                </a:lnTo>
                <a:lnTo>
                  <a:pt x="1245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" name="Freeform 134">
            <a:extLst>
              <a:ext uri="{FF2B5EF4-FFF2-40B4-BE49-F238E27FC236}">
                <a16:creationId xmlns:a16="http://schemas.microsoft.com/office/drawing/2014/main" id="{37E84A7A-7B8F-224B-B57F-19F77776C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533" y="3501520"/>
            <a:ext cx="847012" cy="264247"/>
          </a:xfrm>
          <a:custGeom>
            <a:avLst/>
            <a:gdLst>
              <a:gd name="T0" fmla="*/ 2147483646 w 1244"/>
              <a:gd name="T1" fmla="*/ 2147483646 h 719"/>
              <a:gd name="T2" fmla="*/ 2147483646 w 1244"/>
              <a:gd name="T3" fmla="*/ 2147483646 h 719"/>
              <a:gd name="T4" fmla="*/ 2147483646 w 1244"/>
              <a:gd name="T5" fmla="*/ 2147483646 h 719"/>
              <a:gd name="T6" fmla="*/ 0 w 1244"/>
              <a:gd name="T7" fmla="*/ 2147483646 h 719"/>
              <a:gd name="T8" fmla="*/ 0 w 1244"/>
              <a:gd name="T9" fmla="*/ 2147483646 h 719"/>
              <a:gd name="T10" fmla="*/ 2147483646 w 1244"/>
              <a:gd name="T11" fmla="*/ 0 h 719"/>
              <a:gd name="T12" fmla="*/ 2147483646 w 1244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9">
                <a:moveTo>
                  <a:pt x="1243" y="99"/>
                </a:moveTo>
                <a:lnTo>
                  <a:pt x="1243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9"/>
                </a:lnTo>
                <a:lnTo>
                  <a:pt x="622" y="0"/>
                </a:lnTo>
                <a:lnTo>
                  <a:pt x="1243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7" name="Freeform 137">
            <a:extLst>
              <a:ext uri="{FF2B5EF4-FFF2-40B4-BE49-F238E27FC236}">
                <a16:creationId xmlns:a16="http://schemas.microsoft.com/office/drawing/2014/main" id="{9A005E2D-DDC7-AD4A-B536-F4C39CD06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1901" y="3501520"/>
            <a:ext cx="847012" cy="264247"/>
          </a:xfrm>
          <a:custGeom>
            <a:avLst/>
            <a:gdLst>
              <a:gd name="T0" fmla="*/ 2147483646 w 1243"/>
              <a:gd name="T1" fmla="*/ 2147483646 h 719"/>
              <a:gd name="T2" fmla="*/ 2147483646 w 1243"/>
              <a:gd name="T3" fmla="*/ 2147483646 h 719"/>
              <a:gd name="T4" fmla="*/ 2147483646 w 1243"/>
              <a:gd name="T5" fmla="*/ 2147483646 h 719"/>
              <a:gd name="T6" fmla="*/ 0 w 1243"/>
              <a:gd name="T7" fmla="*/ 2147483646 h 719"/>
              <a:gd name="T8" fmla="*/ 0 w 1243"/>
              <a:gd name="T9" fmla="*/ 2147483646 h 719"/>
              <a:gd name="T10" fmla="*/ 2147483646 w 1243"/>
              <a:gd name="T11" fmla="*/ 0 h 719"/>
              <a:gd name="T12" fmla="*/ 2147483646 w 1243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9">
                <a:moveTo>
                  <a:pt x="1242" y="99"/>
                </a:moveTo>
                <a:lnTo>
                  <a:pt x="1242" y="718"/>
                </a:lnTo>
                <a:lnTo>
                  <a:pt x="620" y="617"/>
                </a:lnTo>
                <a:lnTo>
                  <a:pt x="0" y="718"/>
                </a:lnTo>
                <a:lnTo>
                  <a:pt x="0" y="99"/>
                </a:lnTo>
                <a:lnTo>
                  <a:pt x="620" y="0"/>
                </a:lnTo>
                <a:lnTo>
                  <a:pt x="1242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8" name="Freeform 140">
            <a:extLst>
              <a:ext uri="{FF2B5EF4-FFF2-40B4-BE49-F238E27FC236}">
                <a16:creationId xmlns:a16="http://schemas.microsoft.com/office/drawing/2014/main" id="{DC17C2E1-1282-B148-B5B9-F666B1713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796" y="2907409"/>
            <a:ext cx="847012" cy="266020"/>
          </a:xfrm>
          <a:custGeom>
            <a:avLst/>
            <a:gdLst>
              <a:gd name="T0" fmla="*/ 2147483646 w 1246"/>
              <a:gd name="T1" fmla="*/ 2147483646 h 718"/>
              <a:gd name="T2" fmla="*/ 2147483646 w 1246"/>
              <a:gd name="T3" fmla="*/ 2147483646 h 718"/>
              <a:gd name="T4" fmla="*/ 2147483646 w 1246"/>
              <a:gd name="T5" fmla="*/ 2147483646 h 718"/>
              <a:gd name="T6" fmla="*/ 0 w 1246"/>
              <a:gd name="T7" fmla="*/ 2147483646 h 718"/>
              <a:gd name="T8" fmla="*/ 0 w 1246"/>
              <a:gd name="T9" fmla="*/ 2147483646 h 718"/>
              <a:gd name="T10" fmla="*/ 2147483646 w 1246"/>
              <a:gd name="T11" fmla="*/ 0 h 718"/>
              <a:gd name="T12" fmla="*/ 2147483646 w 1246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8">
                <a:moveTo>
                  <a:pt x="1245" y="99"/>
                </a:moveTo>
                <a:lnTo>
                  <a:pt x="1245" y="717"/>
                </a:lnTo>
                <a:lnTo>
                  <a:pt x="623" y="616"/>
                </a:lnTo>
                <a:lnTo>
                  <a:pt x="0" y="717"/>
                </a:lnTo>
                <a:lnTo>
                  <a:pt x="0" y="99"/>
                </a:lnTo>
                <a:lnTo>
                  <a:pt x="623" y="0"/>
                </a:lnTo>
                <a:lnTo>
                  <a:pt x="1245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9" name="Freeform 143">
            <a:extLst>
              <a:ext uri="{FF2B5EF4-FFF2-40B4-BE49-F238E27FC236}">
                <a16:creationId xmlns:a16="http://schemas.microsoft.com/office/drawing/2014/main" id="{6875F1EE-C128-A043-9F3D-AF482ADD9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533" y="2907409"/>
            <a:ext cx="847012" cy="266020"/>
          </a:xfrm>
          <a:custGeom>
            <a:avLst/>
            <a:gdLst>
              <a:gd name="T0" fmla="*/ 2147483646 w 1244"/>
              <a:gd name="T1" fmla="*/ 2147483646 h 718"/>
              <a:gd name="T2" fmla="*/ 2147483646 w 1244"/>
              <a:gd name="T3" fmla="*/ 2147483646 h 718"/>
              <a:gd name="T4" fmla="*/ 2147483646 w 1244"/>
              <a:gd name="T5" fmla="*/ 2147483646 h 718"/>
              <a:gd name="T6" fmla="*/ 0 w 1244"/>
              <a:gd name="T7" fmla="*/ 2147483646 h 718"/>
              <a:gd name="T8" fmla="*/ 0 w 1244"/>
              <a:gd name="T9" fmla="*/ 2147483646 h 718"/>
              <a:gd name="T10" fmla="*/ 2147483646 w 1244"/>
              <a:gd name="T11" fmla="*/ 0 h 718"/>
              <a:gd name="T12" fmla="*/ 2147483646 w 1244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8">
                <a:moveTo>
                  <a:pt x="1243" y="99"/>
                </a:moveTo>
                <a:lnTo>
                  <a:pt x="1243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3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0" name="Freeform 146">
            <a:extLst>
              <a:ext uri="{FF2B5EF4-FFF2-40B4-BE49-F238E27FC236}">
                <a16:creationId xmlns:a16="http://schemas.microsoft.com/office/drawing/2014/main" id="{29208020-4C8F-AB49-9C6A-6CC7A293E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538" y="2329258"/>
            <a:ext cx="847014" cy="266020"/>
          </a:xfrm>
          <a:custGeom>
            <a:avLst/>
            <a:gdLst>
              <a:gd name="T0" fmla="*/ 2147483646 w 1243"/>
              <a:gd name="T1" fmla="*/ 2147483646 h 718"/>
              <a:gd name="T2" fmla="*/ 2147483646 w 1243"/>
              <a:gd name="T3" fmla="*/ 2147483646 h 718"/>
              <a:gd name="T4" fmla="*/ 2147483646 w 1243"/>
              <a:gd name="T5" fmla="*/ 2147483646 h 718"/>
              <a:gd name="T6" fmla="*/ 0 w 1243"/>
              <a:gd name="T7" fmla="*/ 2147483646 h 718"/>
              <a:gd name="T8" fmla="*/ 0 w 1243"/>
              <a:gd name="T9" fmla="*/ 2147483646 h 718"/>
              <a:gd name="T10" fmla="*/ 2147483646 w 1243"/>
              <a:gd name="T11" fmla="*/ 0 h 718"/>
              <a:gd name="T12" fmla="*/ 2147483646 w 1243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8">
                <a:moveTo>
                  <a:pt x="1242" y="99"/>
                </a:moveTo>
                <a:lnTo>
                  <a:pt x="1242" y="717"/>
                </a:lnTo>
                <a:lnTo>
                  <a:pt x="620" y="616"/>
                </a:lnTo>
                <a:lnTo>
                  <a:pt x="0" y="717"/>
                </a:lnTo>
                <a:lnTo>
                  <a:pt x="0" y="99"/>
                </a:lnTo>
                <a:lnTo>
                  <a:pt x="620" y="0"/>
                </a:lnTo>
                <a:lnTo>
                  <a:pt x="1242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1" name="Freeform 149">
            <a:extLst>
              <a:ext uri="{FF2B5EF4-FFF2-40B4-BE49-F238E27FC236}">
                <a16:creationId xmlns:a16="http://schemas.microsoft.com/office/drawing/2014/main" id="{103CD66B-8115-9A48-9705-458B56A37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019" y="2329258"/>
            <a:ext cx="847012" cy="266020"/>
          </a:xfrm>
          <a:custGeom>
            <a:avLst/>
            <a:gdLst>
              <a:gd name="T0" fmla="*/ 2147483646 w 1244"/>
              <a:gd name="T1" fmla="*/ 2147483646 h 718"/>
              <a:gd name="T2" fmla="*/ 2147483646 w 1244"/>
              <a:gd name="T3" fmla="*/ 2147483646 h 718"/>
              <a:gd name="T4" fmla="*/ 2147483646 w 1244"/>
              <a:gd name="T5" fmla="*/ 2147483646 h 718"/>
              <a:gd name="T6" fmla="*/ 0 w 1244"/>
              <a:gd name="T7" fmla="*/ 2147483646 h 718"/>
              <a:gd name="T8" fmla="*/ 0 w 1244"/>
              <a:gd name="T9" fmla="*/ 2147483646 h 718"/>
              <a:gd name="T10" fmla="*/ 2147483646 w 1244"/>
              <a:gd name="T11" fmla="*/ 0 h 718"/>
              <a:gd name="T12" fmla="*/ 2147483646 w 1244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8">
                <a:moveTo>
                  <a:pt x="1243" y="99"/>
                </a:moveTo>
                <a:lnTo>
                  <a:pt x="1243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3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2" name="Freeform 152">
            <a:extLst>
              <a:ext uri="{FF2B5EF4-FFF2-40B4-BE49-F238E27FC236}">
                <a16:creationId xmlns:a16="http://schemas.microsoft.com/office/drawing/2014/main" id="{557B4B37-FF3E-5147-91D3-0FE9D9025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769" y="2329258"/>
            <a:ext cx="847012" cy="266020"/>
          </a:xfrm>
          <a:custGeom>
            <a:avLst/>
            <a:gdLst>
              <a:gd name="T0" fmla="*/ 2147483646 w 1246"/>
              <a:gd name="T1" fmla="*/ 2147483646 h 718"/>
              <a:gd name="T2" fmla="*/ 2147483646 w 1246"/>
              <a:gd name="T3" fmla="*/ 2147483646 h 718"/>
              <a:gd name="T4" fmla="*/ 2147483646 w 1246"/>
              <a:gd name="T5" fmla="*/ 2147483646 h 718"/>
              <a:gd name="T6" fmla="*/ 0 w 1246"/>
              <a:gd name="T7" fmla="*/ 2147483646 h 718"/>
              <a:gd name="T8" fmla="*/ 0 w 1246"/>
              <a:gd name="T9" fmla="*/ 2147483646 h 718"/>
              <a:gd name="T10" fmla="*/ 2147483646 w 1246"/>
              <a:gd name="T11" fmla="*/ 0 h 718"/>
              <a:gd name="T12" fmla="*/ 2147483646 w 1246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8">
                <a:moveTo>
                  <a:pt x="1245" y="99"/>
                </a:moveTo>
                <a:lnTo>
                  <a:pt x="1245" y="717"/>
                </a:lnTo>
                <a:lnTo>
                  <a:pt x="623" y="616"/>
                </a:lnTo>
                <a:lnTo>
                  <a:pt x="0" y="717"/>
                </a:lnTo>
                <a:lnTo>
                  <a:pt x="0" y="99"/>
                </a:lnTo>
                <a:lnTo>
                  <a:pt x="623" y="0"/>
                </a:lnTo>
                <a:lnTo>
                  <a:pt x="1245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3" name="Freeform 155">
            <a:extLst>
              <a:ext uri="{FF2B5EF4-FFF2-40B4-BE49-F238E27FC236}">
                <a16:creationId xmlns:a16="http://schemas.microsoft.com/office/drawing/2014/main" id="{480E4767-C298-9041-9A72-8F738E083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2788" y="2329258"/>
            <a:ext cx="843743" cy="266020"/>
          </a:xfrm>
          <a:custGeom>
            <a:avLst/>
            <a:gdLst>
              <a:gd name="T0" fmla="*/ 2147483646 w 1243"/>
              <a:gd name="T1" fmla="*/ 2147483646 h 718"/>
              <a:gd name="T2" fmla="*/ 2147483646 w 1243"/>
              <a:gd name="T3" fmla="*/ 2147483646 h 718"/>
              <a:gd name="T4" fmla="*/ 2147483646 w 1243"/>
              <a:gd name="T5" fmla="*/ 2147483646 h 718"/>
              <a:gd name="T6" fmla="*/ 0 w 1243"/>
              <a:gd name="T7" fmla="*/ 2147483646 h 718"/>
              <a:gd name="T8" fmla="*/ 0 w 1243"/>
              <a:gd name="T9" fmla="*/ 2147483646 h 718"/>
              <a:gd name="T10" fmla="*/ 2147483646 w 1243"/>
              <a:gd name="T11" fmla="*/ 0 h 718"/>
              <a:gd name="T12" fmla="*/ 2147483646 w 1243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8">
                <a:moveTo>
                  <a:pt x="1242" y="99"/>
                </a:moveTo>
                <a:lnTo>
                  <a:pt x="1242" y="717"/>
                </a:lnTo>
                <a:lnTo>
                  <a:pt x="620" y="616"/>
                </a:lnTo>
                <a:lnTo>
                  <a:pt x="0" y="717"/>
                </a:lnTo>
                <a:lnTo>
                  <a:pt x="0" y="99"/>
                </a:lnTo>
                <a:lnTo>
                  <a:pt x="620" y="0"/>
                </a:lnTo>
                <a:lnTo>
                  <a:pt x="1242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4" name="Freeform 158">
            <a:extLst>
              <a:ext uri="{FF2B5EF4-FFF2-40B4-BE49-F238E27FC236}">
                <a16:creationId xmlns:a16="http://schemas.microsoft.com/office/drawing/2014/main" id="{C0F50FA2-3A95-D242-8E46-873FD2DF6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539" y="2329258"/>
            <a:ext cx="847014" cy="266020"/>
          </a:xfrm>
          <a:custGeom>
            <a:avLst/>
            <a:gdLst>
              <a:gd name="T0" fmla="*/ 2147483646 w 1243"/>
              <a:gd name="T1" fmla="*/ 2147483646 h 718"/>
              <a:gd name="T2" fmla="*/ 2147483646 w 1243"/>
              <a:gd name="T3" fmla="*/ 2147483646 h 718"/>
              <a:gd name="T4" fmla="*/ 2147483646 w 1243"/>
              <a:gd name="T5" fmla="*/ 2147483646 h 718"/>
              <a:gd name="T6" fmla="*/ 0 w 1243"/>
              <a:gd name="T7" fmla="*/ 2147483646 h 718"/>
              <a:gd name="T8" fmla="*/ 0 w 1243"/>
              <a:gd name="T9" fmla="*/ 2147483646 h 718"/>
              <a:gd name="T10" fmla="*/ 2147483646 w 1243"/>
              <a:gd name="T11" fmla="*/ 0 h 718"/>
              <a:gd name="T12" fmla="*/ 2147483646 w 1243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8">
                <a:moveTo>
                  <a:pt x="1242" y="99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2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5" name="Freeform 159">
            <a:extLst>
              <a:ext uri="{FF2B5EF4-FFF2-40B4-BE49-F238E27FC236}">
                <a16:creationId xmlns:a16="http://schemas.microsoft.com/office/drawing/2014/main" id="{65DBE41F-1FB8-C141-96D1-360AB8CD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539" y="2907409"/>
            <a:ext cx="847014" cy="266020"/>
          </a:xfrm>
          <a:custGeom>
            <a:avLst/>
            <a:gdLst>
              <a:gd name="T0" fmla="*/ 2147483646 w 1243"/>
              <a:gd name="T1" fmla="*/ 2147483646 h 718"/>
              <a:gd name="T2" fmla="*/ 2147483646 w 1243"/>
              <a:gd name="T3" fmla="*/ 2147483646 h 718"/>
              <a:gd name="T4" fmla="*/ 2147483646 w 1243"/>
              <a:gd name="T5" fmla="*/ 2147483646 h 718"/>
              <a:gd name="T6" fmla="*/ 0 w 1243"/>
              <a:gd name="T7" fmla="*/ 2147483646 h 718"/>
              <a:gd name="T8" fmla="*/ 0 w 1243"/>
              <a:gd name="T9" fmla="*/ 2147483646 h 718"/>
              <a:gd name="T10" fmla="*/ 2147483646 w 1243"/>
              <a:gd name="T11" fmla="*/ 0 h 718"/>
              <a:gd name="T12" fmla="*/ 2147483646 w 1243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8">
                <a:moveTo>
                  <a:pt x="1242" y="99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2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" name="Freeform 160">
            <a:extLst>
              <a:ext uri="{FF2B5EF4-FFF2-40B4-BE49-F238E27FC236}">
                <a16:creationId xmlns:a16="http://schemas.microsoft.com/office/drawing/2014/main" id="{2E81ABE7-29B2-F345-8270-83F500485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539" y="3497973"/>
            <a:ext cx="847014" cy="264247"/>
          </a:xfrm>
          <a:custGeom>
            <a:avLst/>
            <a:gdLst>
              <a:gd name="T0" fmla="*/ 2147483646 w 1243"/>
              <a:gd name="T1" fmla="*/ 2147483646 h 718"/>
              <a:gd name="T2" fmla="*/ 2147483646 w 1243"/>
              <a:gd name="T3" fmla="*/ 2147483646 h 718"/>
              <a:gd name="T4" fmla="*/ 2147483646 w 1243"/>
              <a:gd name="T5" fmla="*/ 2147483646 h 718"/>
              <a:gd name="T6" fmla="*/ 0 w 1243"/>
              <a:gd name="T7" fmla="*/ 2147483646 h 718"/>
              <a:gd name="T8" fmla="*/ 0 w 1243"/>
              <a:gd name="T9" fmla="*/ 2147483646 h 718"/>
              <a:gd name="T10" fmla="*/ 2147483646 w 1243"/>
              <a:gd name="T11" fmla="*/ 0 h 718"/>
              <a:gd name="T12" fmla="*/ 2147483646 w 1243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8">
                <a:moveTo>
                  <a:pt x="1242" y="99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2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7" name="Freeform 161">
            <a:extLst>
              <a:ext uri="{FF2B5EF4-FFF2-40B4-BE49-F238E27FC236}">
                <a16:creationId xmlns:a16="http://schemas.microsoft.com/office/drawing/2014/main" id="{E69F7526-2F5A-2F40-A3BA-0A90A8B51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019" y="5539235"/>
            <a:ext cx="847012" cy="264246"/>
          </a:xfrm>
          <a:custGeom>
            <a:avLst/>
            <a:gdLst>
              <a:gd name="T0" fmla="*/ 2147483646 w 1244"/>
              <a:gd name="T1" fmla="*/ 2147483646 h 716"/>
              <a:gd name="T2" fmla="*/ 2147483646 w 1244"/>
              <a:gd name="T3" fmla="*/ 2147483646 h 716"/>
              <a:gd name="T4" fmla="*/ 2147483646 w 1244"/>
              <a:gd name="T5" fmla="*/ 2147483646 h 716"/>
              <a:gd name="T6" fmla="*/ 0 w 1244"/>
              <a:gd name="T7" fmla="*/ 2147483646 h 716"/>
              <a:gd name="T8" fmla="*/ 0 w 1244"/>
              <a:gd name="T9" fmla="*/ 2147483646 h 716"/>
              <a:gd name="T10" fmla="*/ 2147483646 w 1244"/>
              <a:gd name="T11" fmla="*/ 0 h 716"/>
              <a:gd name="T12" fmla="*/ 2147483646 w 1244"/>
              <a:gd name="T13" fmla="*/ 2147483646 h 7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6">
                <a:moveTo>
                  <a:pt x="1243" y="97"/>
                </a:moveTo>
                <a:lnTo>
                  <a:pt x="1243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8" name="Freeform 162">
            <a:extLst>
              <a:ext uri="{FF2B5EF4-FFF2-40B4-BE49-F238E27FC236}">
                <a16:creationId xmlns:a16="http://schemas.microsoft.com/office/drawing/2014/main" id="{EF72B1CA-8571-D043-9D4C-365E58EB1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391" y="6133346"/>
            <a:ext cx="847012" cy="266020"/>
          </a:xfrm>
          <a:custGeom>
            <a:avLst/>
            <a:gdLst>
              <a:gd name="T0" fmla="*/ 2147483646 w 1243"/>
              <a:gd name="T1" fmla="*/ 2147483646 h 718"/>
              <a:gd name="T2" fmla="*/ 2147483646 w 1243"/>
              <a:gd name="T3" fmla="*/ 2147483646 h 718"/>
              <a:gd name="T4" fmla="*/ 2147483646 w 1243"/>
              <a:gd name="T5" fmla="*/ 2147483646 h 718"/>
              <a:gd name="T6" fmla="*/ 0 w 1243"/>
              <a:gd name="T7" fmla="*/ 2147483646 h 718"/>
              <a:gd name="T8" fmla="*/ 0 w 1243"/>
              <a:gd name="T9" fmla="*/ 2147483646 h 718"/>
              <a:gd name="T10" fmla="*/ 2147483646 w 1243"/>
              <a:gd name="T11" fmla="*/ 0 h 718"/>
              <a:gd name="T12" fmla="*/ 2147483646 w 1243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8">
                <a:moveTo>
                  <a:pt x="1242" y="99"/>
                </a:moveTo>
                <a:lnTo>
                  <a:pt x="1242" y="717"/>
                </a:lnTo>
                <a:lnTo>
                  <a:pt x="620" y="616"/>
                </a:lnTo>
                <a:lnTo>
                  <a:pt x="0" y="717"/>
                </a:lnTo>
                <a:lnTo>
                  <a:pt x="0" y="99"/>
                </a:lnTo>
                <a:lnTo>
                  <a:pt x="620" y="0"/>
                </a:lnTo>
                <a:lnTo>
                  <a:pt x="1242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9" name="Freeform 165">
            <a:extLst>
              <a:ext uri="{FF2B5EF4-FFF2-40B4-BE49-F238E27FC236}">
                <a16:creationId xmlns:a16="http://schemas.microsoft.com/office/drawing/2014/main" id="{429E2C5E-29F6-E849-BCBA-5F56A40AB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391" y="6431289"/>
            <a:ext cx="847012" cy="266020"/>
          </a:xfrm>
          <a:custGeom>
            <a:avLst/>
            <a:gdLst>
              <a:gd name="T0" fmla="*/ 2147483646 w 1243"/>
              <a:gd name="T1" fmla="*/ 2147483646 h 718"/>
              <a:gd name="T2" fmla="*/ 2147483646 w 1243"/>
              <a:gd name="T3" fmla="*/ 2147483646 h 718"/>
              <a:gd name="T4" fmla="*/ 2147483646 w 1243"/>
              <a:gd name="T5" fmla="*/ 2147483646 h 718"/>
              <a:gd name="T6" fmla="*/ 0 w 1243"/>
              <a:gd name="T7" fmla="*/ 2147483646 h 718"/>
              <a:gd name="T8" fmla="*/ 0 w 1243"/>
              <a:gd name="T9" fmla="*/ 2147483646 h 718"/>
              <a:gd name="T10" fmla="*/ 2147483646 w 1243"/>
              <a:gd name="T11" fmla="*/ 0 h 718"/>
              <a:gd name="T12" fmla="*/ 2147483646 w 1243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8">
                <a:moveTo>
                  <a:pt x="1242" y="97"/>
                </a:moveTo>
                <a:lnTo>
                  <a:pt x="1242" y="717"/>
                </a:lnTo>
                <a:lnTo>
                  <a:pt x="620" y="616"/>
                </a:lnTo>
                <a:lnTo>
                  <a:pt x="0" y="717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0" name="Freeform 168">
            <a:extLst>
              <a:ext uri="{FF2B5EF4-FFF2-40B4-BE49-F238E27FC236}">
                <a16:creationId xmlns:a16="http://schemas.microsoft.com/office/drawing/2014/main" id="{B46C9B8C-6BF6-7B49-8EAE-C3A719BA6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7760" y="6133346"/>
            <a:ext cx="847014" cy="266020"/>
          </a:xfrm>
          <a:custGeom>
            <a:avLst/>
            <a:gdLst>
              <a:gd name="T0" fmla="*/ 2147483646 w 1245"/>
              <a:gd name="T1" fmla="*/ 2147483646 h 718"/>
              <a:gd name="T2" fmla="*/ 2147483646 w 1245"/>
              <a:gd name="T3" fmla="*/ 2147483646 h 718"/>
              <a:gd name="T4" fmla="*/ 2147483646 w 1245"/>
              <a:gd name="T5" fmla="*/ 2147483646 h 718"/>
              <a:gd name="T6" fmla="*/ 0 w 1245"/>
              <a:gd name="T7" fmla="*/ 2147483646 h 718"/>
              <a:gd name="T8" fmla="*/ 0 w 1245"/>
              <a:gd name="T9" fmla="*/ 2147483646 h 718"/>
              <a:gd name="T10" fmla="*/ 2147483646 w 1245"/>
              <a:gd name="T11" fmla="*/ 0 h 718"/>
              <a:gd name="T12" fmla="*/ 2147483646 w 1245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8">
                <a:moveTo>
                  <a:pt x="1244" y="99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1" name="Freeform 171">
            <a:extLst>
              <a:ext uri="{FF2B5EF4-FFF2-40B4-BE49-F238E27FC236}">
                <a16:creationId xmlns:a16="http://schemas.microsoft.com/office/drawing/2014/main" id="{697B99BE-8BD8-6741-8136-7E2AE2D0F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7760" y="6431289"/>
            <a:ext cx="847014" cy="266020"/>
          </a:xfrm>
          <a:custGeom>
            <a:avLst/>
            <a:gdLst>
              <a:gd name="T0" fmla="*/ 2147483646 w 1245"/>
              <a:gd name="T1" fmla="*/ 2147483646 h 718"/>
              <a:gd name="T2" fmla="*/ 2147483646 w 1245"/>
              <a:gd name="T3" fmla="*/ 2147483646 h 718"/>
              <a:gd name="T4" fmla="*/ 2147483646 w 1245"/>
              <a:gd name="T5" fmla="*/ 2147483646 h 718"/>
              <a:gd name="T6" fmla="*/ 0 w 1245"/>
              <a:gd name="T7" fmla="*/ 2147483646 h 718"/>
              <a:gd name="T8" fmla="*/ 0 w 1245"/>
              <a:gd name="T9" fmla="*/ 2147483646 h 718"/>
              <a:gd name="T10" fmla="*/ 2147483646 w 1245"/>
              <a:gd name="T11" fmla="*/ 0 h 718"/>
              <a:gd name="T12" fmla="*/ 2147483646 w 1245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8">
                <a:moveTo>
                  <a:pt x="1244" y="97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2" name="Freeform 174">
            <a:extLst>
              <a:ext uri="{FF2B5EF4-FFF2-40B4-BE49-F238E27FC236}">
                <a16:creationId xmlns:a16="http://schemas.microsoft.com/office/drawing/2014/main" id="{42C15510-5D52-7B4D-8E27-4295D226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131" y="6133346"/>
            <a:ext cx="847012" cy="266020"/>
          </a:xfrm>
          <a:custGeom>
            <a:avLst/>
            <a:gdLst>
              <a:gd name="T0" fmla="*/ 2147483646 w 1245"/>
              <a:gd name="T1" fmla="*/ 2147483646 h 718"/>
              <a:gd name="T2" fmla="*/ 2147483646 w 1245"/>
              <a:gd name="T3" fmla="*/ 2147483646 h 718"/>
              <a:gd name="T4" fmla="*/ 2147483646 w 1245"/>
              <a:gd name="T5" fmla="*/ 2147483646 h 718"/>
              <a:gd name="T6" fmla="*/ 0 w 1245"/>
              <a:gd name="T7" fmla="*/ 2147483646 h 718"/>
              <a:gd name="T8" fmla="*/ 0 w 1245"/>
              <a:gd name="T9" fmla="*/ 2147483646 h 718"/>
              <a:gd name="T10" fmla="*/ 2147483646 w 1245"/>
              <a:gd name="T11" fmla="*/ 0 h 718"/>
              <a:gd name="T12" fmla="*/ 2147483646 w 1245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8">
                <a:moveTo>
                  <a:pt x="1244" y="99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3" name="Freeform 177">
            <a:extLst>
              <a:ext uri="{FF2B5EF4-FFF2-40B4-BE49-F238E27FC236}">
                <a16:creationId xmlns:a16="http://schemas.microsoft.com/office/drawing/2014/main" id="{6E5D52D3-382D-C043-AF61-ED1854996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7609" y="6133346"/>
            <a:ext cx="847012" cy="266020"/>
          </a:xfrm>
          <a:custGeom>
            <a:avLst/>
            <a:gdLst>
              <a:gd name="T0" fmla="*/ 2147483646 w 1244"/>
              <a:gd name="T1" fmla="*/ 2147483646 h 718"/>
              <a:gd name="T2" fmla="*/ 2147483646 w 1244"/>
              <a:gd name="T3" fmla="*/ 2147483646 h 718"/>
              <a:gd name="T4" fmla="*/ 2147483646 w 1244"/>
              <a:gd name="T5" fmla="*/ 2147483646 h 718"/>
              <a:gd name="T6" fmla="*/ 0 w 1244"/>
              <a:gd name="T7" fmla="*/ 2147483646 h 718"/>
              <a:gd name="T8" fmla="*/ 0 w 1244"/>
              <a:gd name="T9" fmla="*/ 2147483646 h 718"/>
              <a:gd name="T10" fmla="*/ 2147483646 w 1244"/>
              <a:gd name="T11" fmla="*/ 0 h 718"/>
              <a:gd name="T12" fmla="*/ 2147483646 w 1244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8">
                <a:moveTo>
                  <a:pt x="1243" y="99"/>
                </a:moveTo>
                <a:lnTo>
                  <a:pt x="1243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9"/>
                </a:lnTo>
                <a:lnTo>
                  <a:pt x="622" y="0"/>
                </a:lnTo>
                <a:lnTo>
                  <a:pt x="1243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4" name="Freeform 180">
            <a:extLst>
              <a:ext uri="{FF2B5EF4-FFF2-40B4-BE49-F238E27FC236}">
                <a16:creationId xmlns:a16="http://schemas.microsoft.com/office/drawing/2014/main" id="{CE35F4C1-A577-004A-9E7C-38599AB61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131" y="6431289"/>
            <a:ext cx="847012" cy="266020"/>
          </a:xfrm>
          <a:custGeom>
            <a:avLst/>
            <a:gdLst>
              <a:gd name="T0" fmla="*/ 2147483646 w 1245"/>
              <a:gd name="T1" fmla="*/ 2147483646 h 718"/>
              <a:gd name="T2" fmla="*/ 2147483646 w 1245"/>
              <a:gd name="T3" fmla="*/ 2147483646 h 718"/>
              <a:gd name="T4" fmla="*/ 2147483646 w 1245"/>
              <a:gd name="T5" fmla="*/ 2147483646 h 718"/>
              <a:gd name="T6" fmla="*/ 0 w 1245"/>
              <a:gd name="T7" fmla="*/ 2147483646 h 718"/>
              <a:gd name="T8" fmla="*/ 0 w 1245"/>
              <a:gd name="T9" fmla="*/ 2147483646 h 718"/>
              <a:gd name="T10" fmla="*/ 2147483646 w 1245"/>
              <a:gd name="T11" fmla="*/ 0 h 718"/>
              <a:gd name="T12" fmla="*/ 2147483646 w 1245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8">
                <a:moveTo>
                  <a:pt x="1244" y="97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5" name="Freeform 181">
            <a:extLst>
              <a:ext uri="{FF2B5EF4-FFF2-40B4-BE49-F238E27FC236}">
                <a16:creationId xmlns:a16="http://schemas.microsoft.com/office/drawing/2014/main" id="{3D58962B-C48D-4746-9683-84D78C07B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019" y="6431289"/>
            <a:ext cx="847012" cy="266020"/>
          </a:xfrm>
          <a:custGeom>
            <a:avLst/>
            <a:gdLst>
              <a:gd name="T0" fmla="*/ 2147483646 w 1244"/>
              <a:gd name="T1" fmla="*/ 2147483646 h 718"/>
              <a:gd name="T2" fmla="*/ 2147483646 w 1244"/>
              <a:gd name="T3" fmla="*/ 2147483646 h 718"/>
              <a:gd name="T4" fmla="*/ 2147483646 w 1244"/>
              <a:gd name="T5" fmla="*/ 2147483646 h 718"/>
              <a:gd name="T6" fmla="*/ 0 w 1244"/>
              <a:gd name="T7" fmla="*/ 2147483646 h 718"/>
              <a:gd name="T8" fmla="*/ 0 w 1244"/>
              <a:gd name="T9" fmla="*/ 2147483646 h 718"/>
              <a:gd name="T10" fmla="*/ 2147483646 w 1244"/>
              <a:gd name="T11" fmla="*/ 0 h 718"/>
              <a:gd name="T12" fmla="*/ 2147483646 w 1244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8">
                <a:moveTo>
                  <a:pt x="1243" y="97"/>
                </a:moveTo>
                <a:lnTo>
                  <a:pt x="1243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" name="Freeform 182">
            <a:extLst>
              <a:ext uri="{FF2B5EF4-FFF2-40B4-BE49-F238E27FC236}">
                <a16:creationId xmlns:a16="http://schemas.microsoft.com/office/drawing/2014/main" id="{8CDA4C32-A0A4-F24B-A101-67B7DDEC0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7609" y="5539235"/>
            <a:ext cx="847012" cy="264246"/>
          </a:xfrm>
          <a:custGeom>
            <a:avLst/>
            <a:gdLst>
              <a:gd name="T0" fmla="*/ 2147483646 w 1244"/>
              <a:gd name="T1" fmla="*/ 2147483646 h 716"/>
              <a:gd name="T2" fmla="*/ 2147483646 w 1244"/>
              <a:gd name="T3" fmla="*/ 2147483646 h 716"/>
              <a:gd name="T4" fmla="*/ 2147483646 w 1244"/>
              <a:gd name="T5" fmla="*/ 2147483646 h 716"/>
              <a:gd name="T6" fmla="*/ 0 w 1244"/>
              <a:gd name="T7" fmla="*/ 2147483646 h 716"/>
              <a:gd name="T8" fmla="*/ 0 w 1244"/>
              <a:gd name="T9" fmla="*/ 2147483646 h 716"/>
              <a:gd name="T10" fmla="*/ 2147483646 w 1244"/>
              <a:gd name="T11" fmla="*/ 0 h 716"/>
              <a:gd name="T12" fmla="*/ 2147483646 w 1244"/>
              <a:gd name="T13" fmla="*/ 2147483646 h 7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6">
                <a:moveTo>
                  <a:pt x="1243" y="97"/>
                </a:moveTo>
                <a:lnTo>
                  <a:pt x="1243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7" name="Freeform 183">
            <a:extLst>
              <a:ext uri="{FF2B5EF4-FFF2-40B4-BE49-F238E27FC236}">
                <a16:creationId xmlns:a16="http://schemas.microsoft.com/office/drawing/2014/main" id="{15E6FF69-7743-0240-8608-416DD636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164" y="3501520"/>
            <a:ext cx="847012" cy="264247"/>
          </a:xfrm>
          <a:custGeom>
            <a:avLst/>
            <a:gdLst>
              <a:gd name="T0" fmla="*/ 2147483646 w 1244"/>
              <a:gd name="T1" fmla="*/ 2147483646 h 719"/>
              <a:gd name="T2" fmla="*/ 2147483646 w 1244"/>
              <a:gd name="T3" fmla="*/ 2147483646 h 719"/>
              <a:gd name="T4" fmla="*/ 2147483646 w 1244"/>
              <a:gd name="T5" fmla="*/ 2147483646 h 719"/>
              <a:gd name="T6" fmla="*/ 0 w 1244"/>
              <a:gd name="T7" fmla="*/ 2147483646 h 719"/>
              <a:gd name="T8" fmla="*/ 0 w 1244"/>
              <a:gd name="T9" fmla="*/ 2147483646 h 719"/>
              <a:gd name="T10" fmla="*/ 2147483646 w 1244"/>
              <a:gd name="T11" fmla="*/ 0 h 719"/>
              <a:gd name="T12" fmla="*/ 2147483646 w 1244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9">
                <a:moveTo>
                  <a:pt x="1243" y="99"/>
                </a:moveTo>
                <a:lnTo>
                  <a:pt x="1243" y="718"/>
                </a:lnTo>
                <a:lnTo>
                  <a:pt x="620" y="617"/>
                </a:lnTo>
                <a:lnTo>
                  <a:pt x="0" y="718"/>
                </a:lnTo>
                <a:lnTo>
                  <a:pt x="0" y="99"/>
                </a:lnTo>
                <a:lnTo>
                  <a:pt x="620" y="0"/>
                </a:lnTo>
                <a:lnTo>
                  <a:pt x="1243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8" name="Freeform 186">
            <a:extLst>
              <a:ext uri="{FF2B5EF4-FFF2-40B4-BE49-F238E27FC236}">
                <a16:creationId xmlns:a16="http://schemas.microsoft.com/office/drawing/2014/main" id="{C9557626-C494-7E4D-A594-48149493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111" y="2002940"/>
            <a:ext cx="843743" cy="264246"/>
          </a:xfrm>
          <a:custGeom>
            <a:avLst/>
            <a:gdLst>
              <a:gd name="T0" fmla="*/ 2147483646 w 1243"/>
              <a:gd name="T1" fmla="*/ 2147483646 h 716"/>
              <a:gd name="T2" fmla="*/ 2147483646 w 1243"/>
              <a:gd name="T3" fmla="*/ 2147483646 h 716"/>
              <a:gd name="T4" fmla="*/ 2147483646 w 1243"/>
              <a:gd name="T5" fmla="*/ 2147483646 h 716"/>
              <a:gd name="T6" fmla="*/ 0 w 1243"/>
              <a:gd name="T7" fmla="*/ 2147483646 h 716"/>
              <a:gd name="T8" fmla="*/ 0 w 1243"/>
              <a:gd name="T9" fmla="*/ 2147483646 h 716"/>
              <a:gd name="T10" fmla="*/ 2147483646 w 1243"/>
              <a:gd name="T11" fmla="*/ 0 h 716"/>
              <a:gd name="T12" fmla="*/ 2147483646 w 1243"/>
              <a:gd name="T13" fmla="*/ 2147483646 h 7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6">
                <a:moveTo>
                  <a:pt x="1242" y="97"/>
                </a:moveTo>
                <a:lnTo>
                  <a:pt x="1242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9" name="Freeform 189">
            <a:extLst>
              <a:ext uri="{FF2B5EF4-FFF2-40B4-BE49-F238E27FC236}">
                <a16:creationId xmlns:a16="http://schemas.microsoft.com/office/drawing/2014/main" id="{8CA40C02-B4DC-2141-AD12-04BFDED8A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164" y="2002940"/>
            <a:ext cx="847012" cy="264246"/>
          </a:xfrm>
          <a:custGeom>
            <a:avLst/>
            <a:gdLst>
              <a:gd name="T0" fmla="*/ 2147483646 w 1244"/>
              <a:gd name="T1" fmla="*/ 2147483646 h 716"/>
              <a:gd name="T2" fmla="*/ 2147483646 w 1244"/>
              <a:gd name="T3" fmla="*/ 2147483646 h 716"/>
              <a:gd name="T4" fmla="*/ 2147483646 w 1244"/>
              <a:gd name="T5" fmla="*/ 2147483646 h 716"/>
              <a:gd name="T6" fmla="*/ 0 w 1244"/>
              <a:gd name="T7" fmla="*/ 2147483646 h 716"/>
              <a:gd name="T8" fmla="*/ 0 w 1244"/>
              <a:gd name="T9" fmla="*/ 2147483646 h 716"/>
              <a:gd name="T10" fmla="*/ 2147483646 w 1244"/>
              <a:gd name="T11" fmla="*/ 0 h 716"/>
              <a:gd name="T12" fmla="*/ 2147483646 w 1244"/>
              <a:gd name="T13" fmla="*/ 2147483646 h 7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6">
                <a:moveTo>
                  <a:pt x="1243" y="97"/>
                </a:moveTo>
                <a:lnTo>
                  <a:pt x="1243" y="715"/>
                </a:lnTo>
                <a:lnTo>
                  <a:pt x="620" y="616"/>
                </a:lnTo>
                <a:lnTo>
                  <a:pt x="0" y="715"/>
                </a:lnTo>
                <a:lnTo>
                  <a:pt x="0" y="97"/>
                </a:lnTo>
                <a:lnTo>
                  <a:pt x="620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0" name="Freeform 190">
            <a:extLst>
              <a:ext uri="{FF2B5EF4-FFF2-40B4-BE49-F238E27FC236}">
                <a16:creationId xmlns:a16="http://schemas.microsoft.com/office/drawing/2014/main" id="{111DBF9A-970F-DB4B-9315-3761FBE77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9216" y="2002940"/>
            <a:ext cx="847014" cy="264246"/>
          </a:xfrm>
          <a:custGeom>
            <a:avLst/>
            <a:gdLst>
              <a:gd name="T0" fmla="*/ 2147483646 w 1245"/>
              <a:gd name="T1" fmla="*/ 2147483646 h 716"/>
              <a:gd name="T2" fmla="*/ 2147483646 w 1245"/>
              <a:gd name="T3" fmla="*/ 2147483646 h 716"/>
              <a:gd name="T4" fmla="*/ 2147483646 w 1245"/>
              <a:gd name="T5" fmla="*/ 2147483646 h 716"/>
              <a:gd name="T6" fmla="*/ 0 w 1245"/>
              <a:gd name="T7" fmla="*/ 2147483646 h 716"/>
              <a:gd name="T8" fmla="*/ 0 w 1245"/>
              <a:gd name="T9" fmla="*/ 2147483646 h 716"/>
              <a:gd name="T10" fmla="*/ 2147483646 w 1245"/>
              <a:gd name="T11" fmla="*/ 0 h 716"/>
              <a:gd name="T12" fmla="*/ 2147483646 w 1245"/>
              <a:gd name="T13" fmla="*/ 2147483646 h 7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6">
                <a:moveTo>
                  <a:pt x="1244" y="97"/>
                </a:moveTo>
                <a:lnTo>
                  <a:pt x="1244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1" name="Freeform 191">
            <a:extLst>
              <a:ext uri="{FF2B5EF4-FFF2-40B4-BE49-F238E27FC236}">
                <a16:creationId xmlns:a16="http://schemas.microsoft.com/office/drawing/2014/main" id="{2B2C1821-48E3-9C4E-B4D8-A7638F88D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591" y="2002940"/>
            <a:ext cx="847014" cy="264246"/>
          </a:xfrm>
          <a:custGeom>
            <a:avLst/>
            <a:gdLst>
              <a:gd name="T0" fmla="*/ 2147483646 w 1243"/>
              <a:gd name="T1" fmla="*/ 2147483646 h 716"/>
              <a:gd name="T2" fmla="*/ 2147483646 w 1243"/>
              <a:gd name="T3" fmla="*/ 2147483646 h 716"/>
              <a:gd name="T4" fmla="*/ 2147483646 w 1243"/>
              <a:gd name="T5" fmla="*/ 2147483646 h 716"/>
              <a:gd name="T6" fmla="*/ 0 w 1243"/>
              <a:gd name="T7" fmla="*/ 2147483646 h 716"/>
              <a:gd name="T8" fmla="*/ 0 w 1243"/>
              <a:gd name="T9" fmla="*/ 2147483646 h 716"/>
              <a:gd name="T10" fmla="*/ 2147483646 w 1243"/>
              <a:gd name="T11" fmla="*/ 0 h 716"/>
              <a:gd name="T12" fmla="*/ 2147483646 w 1243"/>
              <a:gd name="T13" fmla="*/ 2147483646 h 7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6">
                <a:moveTo>
                  <a:pt x="1242" y="97"/>
                </a:moveTo>
                <a:lnTo>
                  <a:pt x="1242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2" name="Freeform 194">
            <a:extLst>
              <a:ext uri="{FF2B5EF4-FFF2-40B4-BE49-F238E27FC236}">
                <a16:creationId xmlns:a16="http://schemas.microsoft.com/office/drawing/2014/main" id="{DD765FA6-0874-824F-A7C6-F84797C9A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3968" y="1394640"/>
            <a:ext cx="847012" cy="264247"/>
          </a:xfrm>
          <a:custGeom>
            <a:avLst/>
            <a:gdLst>
              <a:gd name="T0" fmla="*/ 2147483646 w 1245"/>
              <a:gd name="T1" fmla="*/ 2147483646 h 719"/>
              <a:gd name="T2" fmla="*/ 2147483646 w 1245"/>
              <a:gd name="T3" fmla="*/ 2147483646 h 719"/>
              <a:gd name="T4" fmla="*/ 2147483646 w 1245"/>
              <a:gd name="T5" fmla="*/ 2147483646 h 719"/>
              <a:gd name="T6" fmla="*/ 0 w 1245"/>
              <a:gd name="T7" fmla="*/ 2147483646 h 719"/>
              <a:gd name="T8" fmla="*/ 0 w 1245"/>
              <a:gd name="T9" fmla="*/ 2147483646 h 719"/>
              <a:gd name="T10" fmla="*/ 2147483646 w 1245"/>
              <a:gd name="T11" fmla="*/ 0 h 719"/>
              <a:gd name="T12" fmla="*/ 2147483646 w 1245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9">
                <a:moveTo>
                  <a:pt x="1244" y="97"/>
                </a:moveTo>
                <a:lnTo>
                  <a:pt x="1244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3" name="Freeform 197">
            <a:extLst>
              <a:ext uri="{FF2B5EF4-FFF2-40B4-BE49-F238E27FC236}">
                <a16:creationId xmlns:a16="http://schemas.microsoft.com/office/drawing/2014/main" id="{49387D12-1D3A-A841-A18D-677A384D4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92" y="1394640"/>
            <a:ext cx="847014" cy="264247"/>
          </a:xfrm>
          <a:custGeom>
            <a:avLst/>
            <a:gdLst>
              <a:gd name="T0" fmla="*/ 2147483646 w 1246"/>
              <a:gd name="T1" fmla="*/ 2147483646 h 719"/>
              <a:gd name="T2" fmla="*/ 2147483646 w 1246"/>
              <a:gd name="T3" fmla="*/ 2147483646 h 719"/>
              <a:gd name="T4" fmla="*/ 2147483646 w 1246"/>
              <a:gd name="T5" fmla="*/ 2147483646 h 719"/>
              <a:gd name="T6" fmla="*/ 0 w 1246"/>
              <a:gd name="T7" fmla="*/ 2147483646 h 719"/>
              <a:gd name="T8" fmla="*/ 0 w 1246"/>
              <a:gd name="T9" fmla="*/ 2147483646 h 719"/>
              <a:gd name="T10" fmla="*/ 2147483646 w 1246"/>
              <a:gd name="T11" fmla="*/ 0 h 719"/>
              <a:gd name="T12" fmla="*/ 2147483646 w 1246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9">
                <a:moveTo>
                  <a:pt x="1245" y="97"/>
                </a:moveTo>
                <a:lnTo>
                  <a:pt x="1245" y="718"/>
                </a:lnTo>
                <a:lnTo>
                  <a:pt x="623" y="617"/>
                </a:lnTo>
                <a:lnTo>
                  <a:pt x="0" y="718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4" name="Freeform 200">
            <a:extLst>
              <a:ext uri="{FF2B5EF4-FFF2-40B4-BE49-F238E27FC236}">
                <a16:creationId xmlns:a16="http://schemas.microsoft.com/office/drawing/2014/main" id="{7C7DED48-1C55-DF4A-9254-5423D9586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741" y="1394640"/>
            <a:ext cx="847014" cy="264247"/>
          </a:xfrm>
          <a:custGeom>
            <a:avLst/>
            <a:gdLst>
              <a:gd name="T0" fmla="*/ 2147483646 w 1246"/>
              <a:gd name="T1" fmla="*/ 2147483646 h 719"/>
              <a:gd name="T2" fmla="*/ 2147483646 w 1246"/>
              <a:gd name="T3" fmla="*/ 2147483646 h 719"/>
              <a:gd name="T4" fmla="*/ 2147483646 w 1246"/>
              <a:gd name="T5" fmla="*/ 2147483646 h 719"/>
              <a:gd name="T6" fmla="*/ 0 w 1246"/>
              <a:gd name="T7" fmla="*/ 2147483646 h 719"/>
              <a:gd name="T8" fmla="*/ 0 w 1246"/>
              <a:gd name="T9" fmla="*/ 2147483646 h 719"/>
              <a:gd name="T10" fmla="*/ 2147483646 w 1246"/>
              <a:gd name="T11" fmla="*/ 0 h 719"/>
              <a:gd name="T12" fmla="*/ 2147483646 w 1246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9">
                <a:moveTo>
                  <a:pt x="1245" y="97"/>
                </a:moveTo>
                <a:lnTo>
                  <a:pt x="1245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7"/>
                </a:lnTo>
                <a:lnTo>
                  <a:pt x="622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5" name="Freeform 201">
            <a:extLst>
              <a:ext uri="{FF2B5EF4-FFF2-40B4-BE49-F238E27FC236}">
                <a16:creationId xmlns:a16="http://schemas.microsoft.com/office/drawing/2014/main" id="{9752A89A-9D21-B345-BD90-05B577C6E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222" y="1394640"/>
            <a:ext cx="853555" cy="264247"/>
          </a:xfrm>
          <a:custGeom>
            <a:avLst/>
            <a:gdLst>
              <a:gd name="T0" fmla="*/ 2147483646 w 1246"/>
              <a:gd name="T1" fmla="*/ 2147483646 h 719"/>
              <a:gd name="T2" fmla="*/ 2147483646 w 1246"/>
              <a:gd name="T3" fmla="*/ 2147483646 h 719"/>
              <a:gd name="T4" fmla="*/ 2147483646 w 1246"/>
              <a:gd name="T5" fmla="*/ 2147483646 h 719"/>
              <a:gd name="T6" fmla="*/ 0 w 1246"/>
              <a:gd name="T7" fmla="*/ 2147483646 h 719"/>
              <a:gd name="T8" fmla="*/ 0 w 1246"/>
              <a:gd name="T9" fmla="*/ 2147483646 h 719"/>
              <a:gd name="T10" fmla="*/ 2147483646 w 1246"/>
              <a:gd name="T11" fmla="*/ 0 h 719"/>
              <a:gd name="T12" fmla="*/ 2147483646 w 1246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9">
                <a:moveTo>
                  <a:pt x="1245" y="97"/>
                </a:moveTo>
                <a:lnTo>
                  <a:pt x="1245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7"/>
                </a:lnTo>
                <a:lnTo>
                  <a:pt x="622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" name="Freeform 204">
            <a:extLst>
              <a:ext uri="{FF2B5EF4-FFF2-40B4-BE49-F238E27FC236}">
                <a16:creationId xmlns:a16="http://schemas.microsoft.com/office/drawing/2014/main" id="{D3731D5A-1A5B-8B42-9B32-10A836060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829" y="1394640"/>
            <a:ext cx="843743" cy="264247"/>
          </a:xfrm>
          <a:custGeom>
            <a:avLst/>
            <a:gdLst>
              <a:gd name="T0" fmla="*/ 2147483646 w 1245"/>
              <a:gd name="T1" fmla="*/ 2147483646 h 719"/>
              <a:gd name="T2" fmla="*/ 2147483646 w 1245"/>
              <a:gd name="T3" fmla="*/ 2147483646 h 719"/>
              <a:gd name="T4" fmla="*/ 2147483646 w 1245"/>
              <a:gd name="T5" fmla="*/ 2147483646 h 719"/>
              <a:gd name="T6" fmla="*/ 0 w 1245"/>
              <a:gd name="T7" fmla="*/ 2147483646 h 719"/>
              <a:gd name="T8" fmla="*/ 0 w 1245"/>
              <a:gd name="T9" fmla="*/ 2147483646 h 719"/>
              <a:gd name="T10" fmla="*/ 2147483646 w 1245"/>
              <a:gd name="T11" fmla="*/ 0 h 719"/>
              <a:gd name="T12" fmla="*/ 2147483646 w 1245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9">
                <a:moveTo>
                  <a:pt x="1244" y="97"/>
                </a:moveTo>
                <a:lnTo>
                  <a:pt x="1244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8" name="Freeform 211">
            <a:extLst>
              <a:ext uri="{FF2B5EF4-FFF2-40B4-BE49-F238E27FC236}">
                <a16:creationId xmlns:a16="http://schemas.microsoft.com/office/drawing/2014/main" id="{CE1C6993-BADA-FC4A-9B09-8A3A6C74F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069" y="201097"/>
            <a:ext cx="847012" cy="264246"/>
          </a:xfrm>
          <a:custGeom>
            <a:avLst/>
            <a:gdLst>
              <a:gd name="T0" fmla="*/ 2147483646 w 1245"/>
              <a:gd name="T1" fmla="*/ 2147483646 h 717"/>
              <a:gd name="T2" fmla="*/ 2147483646 w 1245"/>
              <a:gd name="T3" fmla="*/ 2147483646 h 717"/>
              <a:gd name="T4" fmla="*/ 2147483646 w 1245"/>
              <a:gd name="T5" fmla="*/ 2147483646 h 717"/>
              <a:gd name="T6" fmla="*/ 0 w 1245"/>
              <a:gd name="T7" fmla="*/ 2147483646 h 717"/>
              <a:gd name="T8" fmla="*/ 0 w 1245"/>
              <a:gd name="T9" fmla="*/ 2147483646 h 717"/>
              <a:gd name="T10" fmla="*/ 2147483646 w 1245"/>
              <a:gd name="T11" fmla="*/ 0 h 717"/>
              <a:gd name="T12" fmla="*/ 2147483646 w 1245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7">
                <a:moveTo>
                  <a:pt x="1244" y="97"/>
                </a:moveTo>
                <a:lnTo>
                  <a:pt x="1244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9" name="Freeform 214">
            <a:extLst>
              <a:ext uri="{FF2B5EF4-FFF2-40B4-BE49-F238E27FC236}">
                <a16:creationId xmlns:a16="http://schemas.microsoft.com/office/drawing/2014/main" id="{1482DCB9-0258-6F43-8C6F-8AC8C5A59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771" y="201097"/>
            <a:ext cx="843743" cy="264246"/>
          </a:xfrm>
          <a:custGeom>
            <a:avLst/>
            <a:gdLst>
              <a:gd name="T0" fmla="*/ 2147483646 w 1244"/>
              <a:gd name="T1" fmla="*/ 2147483646 h 717"/>
              <a:gd name="T2" fmla="*/ 2147483646 w 1244"/>
              <a:gd name="T3" fmla="*/ 2147483646 h 717"/>
              <a:gd name="T4" fmla="*/ 2147483646 w 1244"/>
              <a:gd name="T5" fmla="*/ 2147483646 h 717"/>
              <a:gd name="T6" fmla="*/ 0 w 1244"/>
              <a:gd name="T7" fmla="*/ 2147483646 h 717"/>
              <a:gd name="T8" fmla="*/ 0 w 1244"/>
              <a:gd name="T9" fmla="*/ 2147483646 h 717"/>
              <a:gd name="T10" fmla="*/ 2147483646 w 1244"/>
              <a:gd name="T11" fmla="*/ 0 h 717"/>
              <a:gd name="T12" fmla="*/ 2147483646 w 1244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7">
                <a:moveTo>
                  <a:pt x="1243" y="97"/>
                </a:moveTo>
                <a:lnTo>
                  <a:pt x="1243" y="716"/>
                </a:lnTo>
                <a:lnTo>
                  <a:pt x="621" y="617"/>
                </a:lnTo>
                <a:lnTo>
                  <a:pt x="0" y="716"/>
                </a:lnTo>
                <a:lnTo>
                  <a:pt x="0" y="97"/>
                </a:lnTo>
                <a:lnTo>
                  <a:pt x="621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0" name="Freeform 217">
            <a:extLst>
              <a:ext uri="{FF2B5EF4-FFF2-40B4-BE49-F238E27FC236}">
                <a16:creationId xmlns:a16="http://schemas.microsoft.com/office/drawing/2014/main" id="{AE56AB75-7C21-3C43-8A9B-AA544DEFE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49" y="201097"/>
            <a:ext cx="843743" cy="264246"/>
          </a:xfrm>
          <a:custGeom>
            <a:avLst/>
            <a:gdLst>
              <a:gd name="T0" fmla="*/ 2147483646 w 1243"/>
              <a:gd name="T1" fmla="*/ 2147483646 h 717"/>
              <a:gd name="T2" fmla="*/ 2147483646 w 1243"/>
              <a:gd name="T3" fmla="*/ 2147483646 h 717"/>
              <a:gd name="T4" fmla="*/ 2147483646 w 1243"/>
              <a:gd name="T5" fmla="*/ 2147483646 h 717"/>
              <a:gd name="T6" fmla="*/ 0 w 1243"/>
              <a:gd name="T7" fmla="*/ 2147483646 h 717"/>
              <a:gd name="T8" fmla="*/ 0 w 1243"/>
              <a:gd name="T9" fmla="*/ 2147483646 h 717"/>
              <a:gd name="T10" fmla="*/ 2147483646 w 1243"/>
              <a:gd name="T11" fmla="*/ 0 h 717"/>
              <a:gd name="T12" fmla="*/ 2147483646 w 1243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7">
                <a:moveTo>
                  <a:pt x="1242" y="97"/>
                </a:moveTo>
                <a:lnTo>
                  <a:pt x="1242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1" name="Freeform 221">
            <a:extLst>
              <a:ext uri="{FF2B5EF4-FFF2-40B4-BE49-F238E27FC236}">
                <a16:creationId xmlns:a16="http://schemas.microsoft.com/office/drawing/2014/main" id="{F501EB16-9BA4-1C45-8EDC-8484E2ECB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3526" y="189522"/>
            <a:ext cx="847014" cy="264246"/>
          </a:xfrm>
          <a:custGeom>
            <a:avLst/>
            <a:gdLst>
              <a:gd name="T0" fmla="*/ 2147483646 w 1245"/>
              <a:gd name="T1" fmla="*/ 2147483646 h 717"/>
              <a:gd name="T2" fmla="*/ 2147483646 w 1245"/>
              <a:gd name="T3" fmla="*/ 2147483646 h 717"/>
              <a:gd name="T4" fmla="*/ 2147483646 w 1245"/>
              <a:gd name="T5" fmla="*/ 2147483646 h 717"/>
              <a:gd name="T6" fmla="*/ 0 w 1245"/>
              <a:gd name="T7" fmla="*/ 2147483646 h 717"/>
              <a:gd name="T8" fmla="*/ 0 w 1245"/>
              <a:gd name="T9" fmla="*/ 2147483646 h 717"/>
              <a:gd name="T10" fmla="*/ 2147483646 w 1245"/>
              <a:gd name="T11" fmla="*/ 0 h 717"/>
              <a:gd name="T12" fmla="*/ 2147483646 w 1245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7">
                <a:moveTo>
                  <a:pt x="1244" y="97"/>
                </a:moveTo>
                <a:lnTo>
                  <a:pt x="1244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2" name="Freeform 225">
            <a:extLst>
              <a:ext uri="{FF2B5EF4-FFF2-40B4-BE49-F238E27FC236}">
                <a16:creationId xmlns:a16="http://schemas.microsoft.com/office/drawing/2014/main" id="{5EB0764E-2C4A-9A47-B2A7-927F5582D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012" y="191344"/>
            <a:ext cx="843743" cy="264246"/>
          </a:xfrm>
          <a:custGeom>
            <a:avLst/>
            <a:gdLst>
              <a:gd name="T0" fmla="*/ 2147483646 w 1243"/>
              <a:gd name="T1" fmla="*/ 2147483646 h 717"/>
              <a:gd name="T2" fmla="*/ 2147483646 w 1243"/>
              <a:gd name="T3" fmla="*/ 2147483646 h 717"/>
              <a:gd name="T4" fmla="*/ 2147483646 w 1243"/>
              <a:gd name="T5" fmla="*/ 2147483646 h 717"/>
              <a:gd name="T6" fmla="*/ 0 w 1243"/>
              <a:gd name="T7" fmla="*/ 2147483646 h 717"/>
              <a:gd name="T8" fmla="*/ 0 w 1243"/>
              <a:gd name="T9" fmla="*/ 2147483646 h 717"/>
              <a:gd name="T10" fmla="*/ 2147483646 w 1243"/>
              <a:gd name="T11" fmla="*/ 0 h 717"/>
              <a:gd name="T12" fmla="*/ 2147483646 w 1243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7">
                <a:moveTo>
                  <a:pt x="1242" y="97"/>
                </a:moveTo>
                <a:lnTo>
                  <a:pt x="1242" y="716"/>
                </a:lnTo>
                <a:lnTo>
                  <a:pt x="622" y="617"/>
                </a:lnTo>
                <a:lnTo>
                  <a:pt x="0" y="716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3" name="Freeform 229">
            <a:extLst>
              <a:ext uri="{FF2B5EF4-FFF2-40B4-BE49-F238E27FC236}">
                <a16:creationId xmlns:a16="http://schemas.microsoft.com/office/drawing/2014/main" id="{6CD237D2-6398-A044-9F02-137D2FAA4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633" y="201097"/>
            <a:ext cx="847014" cy="264246"/>
          </a:xfrm>
          <a:custGeom>
            <a:avLst/>
            <a:gdLst>
              <a:gd name="T0" fmla="*/ 2147483646 w 1243"/>
              <a:gd name="T1" fmla="*/ 2147483646 h 717"/>
              <a:gd name="T2" fmla="*/ 2147483646 w 1243"/>
              <a:gd name="T3" fmla="*/ 2147483646 h 717"/>
              <a:gd name="T4" fmla="*/ 2147483646 w 1243"/>
              <a:gd name="T5" fmla="*/ 2147483646 h 717"/>
              <a:gd name="T6" fmla="*/ 0 w 1243"/>
              <a:gd name="T7" fmla="*/ 2147483646 h 717"/>
              <a:gd name="T8" fmla="*/ 0 w 1243"/>
              <a:gd name="T9" fmla="*/ 2147483646 h 717"/>
              <a:gd name="T10" fmla="*/ 2147483646 w 1243"/>
              <a:gd name="T11" fmla="*/ 0 h 717"/>
              <a:gd name="T12" fmla="*/ 2147483646 w 1243"/>
              <a:gd name="T13" fmla="*/ 2147483646 h 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7">
                <a:moveTo>
                  <a:pt x="1242" y="97"/>
                </a:moveTo>
                <a:lnTo>
                  <a:pt x="1242" y="716"/>
                </a:lnTo>
                <a:lnTo>
                  <a:pt x="620" y="617"/>
                </a:lnTo>
                <a:lnTo>
                  <a:pt x="0" y="716"/>
                </a:lnTo>
                <a:lnTo>
                  <a:pt x="0" y="97"/>
                </a:lnTo>
                <a:lnTo>
                  <a:pt x="620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8" name="Freeform 244">
            <a:extLst>
              <a:ext uri="{FF2B5EF4-FFF2-40B4-BE49-F238E27FC236}">
                <a16:creationId xmlns:a16="http://schemas.microsoft.com/office/drawing/2014/main" id="{DCB7E54D-50BA-6244-AB1E-14DE019C9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3968" y="1064775"/>
            <a:ext cx="847012" cy="264247"/>
          </a:xfrm>
          <a:custGeom>
            <a:avLst/>
            <a:gdLst>
              <a:gd name="T0" fmla="*/ 2147483646 w 1245"/>
              <a:gd name="T1" fmla="*/ 2147483646 h 718"/>
              <a:gd name="T2" fmla="*/ 2147483646 w 1245"/>
              <a:gd name="T3" fmla="*/ 2147483646 h 718"/>
              <a:gd name="T4" fmla="*/ 2147483646 w 1245"/>
              <a:gd name="T5" fmla="*/ 2147483646 h 718"/>
              <a:gd name="T6" fmla="*/ 0 w 1245"/>
              <a:gd name="T7" fmla="*/ 2147483646 h 718"/>
              <a:gd name="T8" fmla="*/ 0 w 1245"/>
              <a:gd name="T9" fmla="*/ 2147483646 h 718"/>
              <a:gd name="T10" fmla="*/ 2147483646 w 1245"/>
              <a:gd name="T11" fmla="*/ 0 h 718"/>
              <a:gd name="T12" fmla="*/ 2147483646 w 1245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8">
                <a:moveTo>
                  <a:pt x="1244" y="97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9" name="Freeform 247">
            <a:extLst>
              <a:ext uri="{FF2B5EF4-FFF2-40B4-BE49-F238E27FC236}">
                <a16:creationId xmlns:a16="http://schemas.microsoft.com/office/drawing/2014/main" id="{1EF45512-99F1-3442-B2E4-474E3F564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92" y="1064775"/>
            <a:ext cx="847014" cy="264247"/>
          </a:xfrm>
          <a:custGeom>
            <a:avLst/>
            <a:gdLst>
              <a:gd name="T0" fmla="*/ 2147483646 w 1246"/>
              <a:gd name="T1" fmla="*/ 2147483646 h 718"/>
              <a:gd name="T2" fmla="*/ 2147483646 w 1246"/>
              <a:gd name="T3" fmla="*/ 2147483646 h 718"/>
              <a:gd name="T4" fmla="*/ 2147483646 w 1246"/>
              <a:gd name="T5" fmla="*/ 2147483646 h 718"/>
              <a:gd name="T6" fmla="*/ 0 w 1246"/>
              <a:gd name="T7" fmla="*/ 2147483646 h 718"/>
              <a:gd name="T8" fmla="*/ 0 w 1246"/>
              <a:gd name="T9" fmla="*/ 2147483646 h 718"/>
              <a:gd name="T10" fmla="*/ 2147483646 w 1246"/>
              <a:gd name="T11" fmla="*/ 0 h 718"/>
              <a:gd name="T12" fmla="*/ 2147483646 w 1246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8">
                <a:moveTo>
                  <a:pt x="1245" y="97"/>
                </a:moveTo>
                <a:lnTo>
                  <a:pt x="1245" y="717"/>
                </a:lnTo>
                <a:lnTo>
                  <a:pt x="623" y="616"/>
                </a:lnTo>
                <a:lnTo>
                  <a:pt x="0" y="717"/>
                </a:lnTo>
                <a:lnTo>
                  <a:pt x="0" y="97"/>
                </a:lnTo>
                <a:lnTo>
                  <a:pt x="623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0" name="Freeform 250">
            <a:extLst>
              <a:ext uri="{FF2B5EF4-FFF2-40B4-BE49-F238E27FC236}">
                <a16:creationId xmlns:a16="http://schemas.microsoft.com/office/drawing/2014/main" id="{720CE5E4-6901-B044-B092-5A79FB933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741" y="1064775"/>
            <a:ext cx="847014" cy="264247"/>
          </a:xfrm>
          <a:custGeom>
            <a:avLst/>
            <a:gdLst>
              <a:gd name="T0" fmla="*/ 2147483646 w 1246"/>
              <a:gd name="T1" fmla="*/ 2147483646 h 718"/>
              <a:gd name="T2" fmla="*/ 2147483646 w 1246"/>
              <a:gd name="T3" fmla="*/ 2147483646 h 718"/>
              <a:gd name="T4" fmla="*/ 2147483646 w 1246"/>
              <a:gd name="T5" fmla="*/ 2147483646 h 718"/>
              <a:gd name="T6" fmla="*/ 0 w 1246"/>
              <a:gd name="T7" fmla="*/ 2147483646 h 718"/>
              <a:gd name="T8" fmla="*/ 0 w 1246"/>
              <a:gd name="T9" fmla="*/ 2147483646 h 718"/>
              <a:gd name="T10" fmla="*/ 2147483646 w 1246"/>
              <a:gd name="T11" fmla="*/ 0 h 718"/>
              <a:gd name="T12" fmla="*/ 2147483646 w 1246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8">
                <a:moveTo>
                  <a:pt x="1245" y="97"/>
                </a:moveTo>
                <a:lnTo>
                  <a:pt x="1245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1" name="Freeform 253">
            <a:extLst>
              <a:ext uri="{FF2B5EF4-FFF2-40B4-BE49-F238E27FC236}">
                <a16:creationId xmlns:a16="http://schemas.microsoft.com/office/drawing/2014/main" id="{26852433-0B13-E843-83FB-9C455B925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222" y="1064775"/>
            <a:ext cx="853555" cy="264247"/>
          </a:xfrm>
          <a:custGeom>
            <a:avLst/>
            <a:gdLst>
              <a:gd name="T0" fmla="*/ 2147483646 w 1246"/>
              <a:gd name="T1" fmla="*/ 2147483646 h 718"/>
              <a:gd name="T2" fmla="*/ 2147483646 w 1246"/>
              <a:gd name="T3" fmla="*/ 2147483646 h 718"/>
              <a:gd name="T4" fmla="*/ 2147483646 w 1246"/>
              <a:gd name="T5" fmla="*/ 2147483646 h 718"/>
              <a:gd name="T6" fmla="*/ 0 w 1246"/>
              <a:gd name="T7" fmla="*/ 2147483646 h 718"/>
              <a:gd name="T8" fmla="*/ 0 w 1246"/>
              <a:gd name="T9" fmla="*/ 2147483646 h 718"/>
              <a:gd name="T10" fmla="*/ 2147483646 w 1246"/>
              <a:gd name="T11" fmla="*/ 0 h 718"/>
              <a:gd name="T12" fmla="*/ 2147483646 w 1246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718">
                <a:moveTo>
                  <a:pt x="1245" y="97"/>
                </a:moveTo>
                <a:lnTo>
                  <a:pt x="1245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5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2" name="Freeform 256">
            <a:extLst>
              <a:ext uri="{FF2B5EF4-FFF2-40B4-BE49-F238E27FC236}">
                <a16:creationId xmlns:a16="http://schemas.microsoft.com/office/drawing/2014/main" id="{536CC03D-CE1B-D740-97FA-CA92D595B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1390" y="1064775"/>
            <a:ext cx="847014" cy="264247"/>
          </a:xfrm>
          <a:custGeom>
            <a:avLst/>
            <a:gdLst>
              <a:gd name="T0" fmla="*/ 2147483646 w 1243"/>
              <a:gd name="T1" fmla="*/ 2147483646 h 718"/>
              <a:gd name="T2" fmla="*/ 2147483646 w 1243"/>
              <a:gd name="T3" fmla="*/ 2147483646 h 718"/>
              <a:gd name="T4" fmla="*/ 2147483646 w 1243"/>
              <a:gd name="T5" fmla="*/ 2147483646 h 718"/>
              <a:gd name="T6" fmla="*/ 0 w 1243"/>
              <a:gd name="T7" fmla="*/ 2147483646 h 718"/>
              <a:gd name="T8" fmla="*/ 0 w 1243"/>
              <a:gd name="T9" fmla="*/ 2147483646 h 718"/>
              <a:gd name="T10" fmla="*/ 2147483646 w 1243"/>
              <a:gd name="T11" fmla="*/ 0 h 718"/>
              <a:gd name="T12" fmla="*/ 2147483646 w 1243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8">
                <a:moveTo>
                  <a:pt x="1242" y="97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3" name="Freeform 259">
            <a:extLst>
              <a:ext uri="{FF2B5EF4-FFF2-40B4-BE49-F238E27FC236}">
                <a16:creationId xmlns:a16="http://schemas.microsoft.com/office/drawing/2014/main" id="{0B83C655-C14B-644B-90CC-022E4AC63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539" y="1064775"/>
            <a:ext cx="847014" cy="264247"/>
          </a:xfrm>
          <a:custGeom>
            <a:avLst/>
            <a:gdLst>
              <a:gd name="T0" fmla="*/ 2147483646 w 1243"/>
              <a:gd name="T1" fmla="*/ 2147483646 h 718"/>
              <a:gd name="T2" fmla="*/ 2147483646 w 1243"/>
              <a:gd name="T3" fmla="*/ 2147483646 h 718"/>
              <a:gd name="T4" fmla="*/ 2147483646 w 1243"/>
              <a:gd name="T5" fmla="*/ 2147483646 h 718"/>
              <a:gd name="T6" fmla="*/ 0 w 1243"/>
              <a:gd name="T7" fmla="*/ 2147483646 h 718"/>
              <a:gd name="T8" fmla="*/ 0 w 1243"/>
              <a:gd name="T9" fmla="*/ 2147483646 h 718"/>
              <a:gd name="T10" fmla="*/ 2147483646 w 1243"/>
              <a:gd name="T11" fmla="*/ 0 h 718"/>
              <a:gd name="T12" fmla="*/ 2147483646 w 1243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3" h="718">
                <a:moveTo>
                  <a:pt x="1242" y="97"/>
                </a:moveTo>
                <a:lnTo>
                  <a:pt x="1242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2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4" name="Freeform 262">
            <a:extLst>
              <a:ext uri="{FF2B5EF4-FFF2-40B4-BE49-F238E27FC236}">
                <a16:creationId xmlns:a16="http://schemas.microsoft.com/office/drawing/2014/main" id="{894BCA04-5BB8-7748-A138-8D34515E9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829" y="1064775"/>
            <a:ext cx="843743" cy="264247"/>
          </a:xfrm>
          <a:custGeom>
            <a:avLst/>
            <a:gdLst>
              <a:gd name="T0" fmla="*/ 2147483646 w 1245"/>
              <a:gd name="T1" fmla="*/ 2147483646 h 718"/>
              <a:gd name="T2" fmla="*/ 2147483646 w 1245"/>
              <a:gd name="T3" fmla="*/ 2147483646 h 718"/>
              <a:gd name="T4" fmla="*/ 2147483646 w 1245"/>
              <a:gd name="T5" fmla="*/ 2147483646 h 718"/>
              <a:gd name="T6" fmla="*/ 0 w 1245"/>
              <a:gd name="T7" fmla="*/ 2147483646 h 718"/>
              <a:gd name="T8" fmla="*/ 0 w 1245"/>
              <a:gd name="T9" fmla="*/ 2147483646 h 718"/>
              <a:gd name="T10" fmla="*/ 2147483646 w 1245"/>
              <a:gd name="T11" fmla="*/ 0 h 718"/>
              <a:gd name="T12" fmla="*/ 2147483646 w 1245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8">
                <a:moveTo>
                  <a:pt x="1244" y="97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5" name="Freeform 263">
            <a:extLst>
              <a:ext uri="{FF2B5EF4-FFF2-40B4-BE49-F238E27FC236}">
                <a16:creationId xmlns:a16="http://schemas.microsoft.com/office/drawing/2014/main" id="{5972A3B0-C668-3A45-A126-04CFF6B81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202" y="1394640"/>
            <a:ext cx="847012" cy="264247"/>
          </a:xfrm>
          <a:custGeom>
            <a:avLst/>
            <a:gdLst>
              <a:gd name="T0" fmla="*/ 2147483646 w 1244"/>
              <a:gd name="T1" fmla="*/ 2147483646 h 719"/>
              <a:gd name="T2" fmla="*/ 2147483646 w 1244"/>
              <a:gd name="T3" fmla="*/ 2147483646 h 719"/>
              <a:gd name="T4" fmla="*/ 2147483646 w 1244"/>
              <a:gd name="T5" fmla="*/ 2147483646 h 719"/>
              <a:gd name="T6" fmla="*/ 0 w 1244"/>
              <a:gd name="T7" fmla="*/ 2147483646 h 719"/>
              <a:gd name="T8" fmla="*/ 0 w 1244"/>
              <a:gd name="T9" fmla="*/ 2147483646 h 719"/>
              <a:gd name="T10" fmla="*/ 2147483646 w 1244"/>
              <a:gd name="T11" fmla="*/ 0 h 719"/>
              <a:gd name="T12" fmla="*/ 2147483646 w 1244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9">
                <a:moveTo>
                  <a:pt x="1243" y="97"/>
                </a:moveTo>
                <a:lnTo>
                  <a:pt x="1243" y="718"/>
                </a:lnTo>
                <a:lnTo>
                  <a:pt x="620" y="617"/>
                </a:lnTo>
                <a:lnTo>
                  <a:pt x="0" y="718"/>
                </a:lnTo>
                <a:lnTo>
                  <a:pt x="0" y="97"/>
                </a:lnTo>
                <a:lnTo>
                  <a:pt x="620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6" name="Freeform 266">
            <a:extLst>
              <a:ext uri="{FF2B5EF4-FFF2-40B4-BE49-F238E27FC236}">
                <a16:creationId xmlns:a16="http://schemas.microsoft.com/office/drawing/2014/main" id="{5D229138-B181-CB44-8A57-DF495D420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7079" y="1394640"/>
            <a:ext cx="847014" cy="264247"/>
          </a:xfrm>
          <a:custGeom>
            <a:avLst/>
            <a:gdLst>
              <a:gd name="T0" fmla="*/ 2147483646 w 1244"/>
              <a:gd name="T1" fmla="*/ 2147483646 h 719"/>
              <a:gd name="T2" fmla="*/ 2147483646 w 1244"/>
              <a:gd name="T3" fmla="*/ 2147483646 h 719"/>
              <a:gd name="T4" fmla="*/ 2147483646 w 1244"/>
              <a:gd name="T5" fmla="*/ 2147483646 h 719"/>
              <a:gd name="T6" fmla="*/ 0 w 1244"/>
              <a:gd name="T7" fmla="*/ 2147483646 h 719"/>
              <a:gd name="T8" fmla="*/ 0 w 1244"/>
              <a:gd name="T9" fmla="*/ 2147483646 h 719"/>
              <a:gd name="T10" fmla="*/ 2147483646 w 1244"/>
              <a:gd name="T11" fmla="*/ 0 h 719"/>
              <a:gd name="T12" fmla="*/ 2147483646 w 1244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" h="719">
                <a:moveTo>
                  <a:pt x="1243" y="97"/>
                </a:moveTo>
                <a:lnTo>
                  <a:pt x="1243" y="718"/>
                </a:lnTo>
                <a:lnTo>
                  <a:pt x="620" y="617"/>
                </a:lnTo>
                <a:lnTo>
                  <a:pt x="0" y="718"/>
                </a:lnTo>
                <a:lnTo>
                  <a:pt x="0" y="97"/>
                </a:lnTo>
                <a:lnTo>
                  <a:pt x="620" y="0"/>
                </a:lnTo>
                <a:lnTo>
                  <a:pt x="1243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3" name="Line 283">
            <a:extLst>
              <a:ext uri="{FF2B5EF4-FFF2-40B4-BE49-F238E27FC236}">
                <a16:creationId xmlns:a16="http://schemas.microsoft.com/office/drawing/2014/main" id="{A623A61A-744B-2C4B-AF4F-D0D51B694B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353" y="832451"/>
            <a:ext cx="7757201" cy="1773"/>
          </a:xfrm>
          <a:prstGeom prst="line">
            <a:avLst/>
          </a:prstGeom>
          <a:noFill/>
          <a:ln w="136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Line 284">
            <a:extLst>
              <a:ext uri="{FF2B5EF4-FFF2-40B4-BE49-F238E27FC236}">
                <a16:creationId xmlns:a16="http://schemas.microsoft.com/office/drawing/2014/main" id="{5226093A-0BCD-104A-AC96-E7B0AC36C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3093" y="601901"/>
            <a:ext cx="10075857" cy="1773"/>
          </a:xfrm>
          <a:prstGeom prst="line">
            <a:avLst/>
          </a:prstGeom>
          <a:noFill/>
          <a:ln w="136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5" name="Line 285">
            <a:extLst>
              <a:ext uri="{FF2B5EF4-FFF2-40B4-BE49-F238E27FC236}">
                <a16:creationId xmlns:a16="http://schemas.microsoft.com/office/drawing/2014/main" id="{ED4D2CFA-F625-AC4A-A501-7108A3A93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353" y="1777709"/>
            <a:ext cx="7757201" cy="1774"/>
          </a:xfrm>
          <a:prstGeom prst="line">
            <a:avLst/>
          </a:prstGeom>
          <a:noFill/>
          <a:ln w="136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6" name="Line 286">
            <a:extLst>
              <a:ext uri="{FF2B5EF4-FFF2-40B4-BE49-F238E27FC236}">
                <a16:creationId xmlns:a16="http://schemas.microsoft.com/office/drawing/2014/main" id="{2DCB22A9-C722-BB45-986E-5B4C3FDE1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353" y="2705234"/>
            <a:ext cx="7757201" cy="1773"/>
          </a:xfrm>
          <a:prstGeom prst="line">
            <a:avLst/>
          </a:prstGeom>
          <a:noFill/>
          <a:ln w="136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" name="Line 287">
            <a:extLst>
              <a:ext uri="{FF2B5EF4-FFF2-40B4-BE49-F238E27FC236}">
                <a16:creationId xmlns:a16="http://schemas.microsoft.com/office/drawing/2014/main" id="{1F928410-8750-BE47-85B3-10499F547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353" y="3276290"/>
            <a:ext cx="7757201" cy="1773"/>
          </a:xfrm>
          <a:prstGeom prst="line">
            <a:avLst/>
          </a:prstGeom>
          <a:noFill/>
          <a:ln w="136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9" name="Line 289">
            <a:extLst>
              <a:ext uri="{FF2B5EF4-FFF2-40B4-BE49-F238E27FC236}">
                <a16:creationId xmlns:a16="http://schemas.microsoft.com/office/drawing/2014/main" id="{D9089C72-6F8E-5648-83C0-AD459BB14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3093" y="3891683"/>
            <a:ext cx="10075857" cy="1774"/>
          </a:xfrm>
          <a:prstGeom prst="line">
            <a:avLst/>
          </a:prstGeom>
          <a:noFill/>
          <a:ln w="136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0" name="Line 290">
            <a:extLst>
              <a:ext uri="{FF2B5EF4-FFF2-40B4-BE49-F238E27FC236}">
                <a16:creationId xmlns:a16="http://schemas.microsoft.com/office/drawing/2014/main" id="{C54EE5EB-346E-9748-AB0A-B4BD7F319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3093" y="4771323"/>
            <a:ext cx="10075857" cy="3547"/>
          </a:xfrm>
          <a:prstGeom prst="line">
            <a:avLst/>
          </a:prstGeom>
          <a:noFill/>
          <a:ln w="136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1" name="Line 291">
            <a:extLst>
              <a:ext uri="{FF2B5EF4-FFF2-40B4-BE49-F238E27FC236}">
                <a16:creationId xmlns:a16="http://schemas.microsoft.com/office/drawing/2014/main" id="{F261129B-B2F2-7B41-B7F9-7038C768B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3093" y="5039117"/>
            <a:ext cx="10075857" cy="1773"/>
          </a:xfrm>
          <a:prstGeom prst="line">
            <a:avLst/>
          </a:prstGeom>
          <a:noFill/>
          <a:ln w="136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2" name="Line 292">
            <a:extLst>
              <a:ext uri="{FF2B5EF4-FFF2-40B4-BE49-F238E27FC236}">
                <a16:creationId xmlns:a16="http://schemas.microsoft.com/office/drawing/2014/main" id="{021A62C6-584B-BA49-AB62-3AEA1A805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3093" y="5924077"/>
            <a:ext cx="10075857" cy="1774"/>
          </a:xfrm>
          <a:prstGeom prst="line">
            <a:avLst/>
          </a:prstGeom>
          <a:noFill/>
          <a:ln w="136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3" name="Line 293">
            <a:extLst>
              <a:ext uri="{FF2B5EF4-FFF2-40B4-BE49-F238E27FC236}">
                <a16:creationId xmlns:a16="http://schemas.microsoft.com/office/drawing/2014/main" id="{200367FD-4D1D-4043-965D-41124AEC6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7706" y="610767"/>
            <a:ext cx="3269" cy="3272049"/>
          </a:xfrm>
          <a:prstGeom prst="line">
            <a:avLst/>
          </a:prstGeom>
          <a:noFill/>
          <a:ln w="136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4" name="Line 294">
            <a:extLst>
              <a:ext uri="{FF2B5EF4-FFF2-40B4-BE49-F238E27FC236}">
                <a16:creationId xmlns:a16="http://schemas.microsoft.com/office/drawing/2014/main" id="{59CFE997-A6A5-C04A-8E66-70986AF27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18366" y="610767"/>
            <a:ext cx="3269" cy="3272049"/>
          </a:xfrm>
          <a:prstGeom prst="line">
            <a:avLst/>
          </a:prstGeom>
          <a:noFill/>
          <a:ln w="136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Line 295">
            <a:extLst>
              <a:ext uri="{FF2B5EF4-FFF2-40B4-BE49-F238E27FC236}">
                <a16:creationId xmlns:a16="http://schemas.microsoft.com/office/drawing/2014/main" id="{9618103B-7E2D-5A4A-8A0A-7AE4C7A07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6116" y="5040890"/>
            <a:ext cx="3271" cy="1784109"/>
          </a:xfrm>
          <a:prstGeom prst="line">
            <a:avLst/>
          </a:prstGeom>
          <a:noFill/>
          <a:ln w="136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6" name="Rechthoek 112">
            <a:extLst>
              <a:ext uri="{FF2B5EF4-FFF2-40B4-BE49-F238E27FC236}">
                <a16:creationId xmlns:a16="http://schemas.microsoft.com/office/drawing/2014/main" id="{53CB4266-B795-EC4A-90D7-86EB60C5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806" y="-7628"/>
            <a:ext cx="1805217" cy="2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rgbClr val="3D3E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8" name="Rechthoek 112">
            <a:extLst>
              <a:ext uri="{FF2B5EF4-FFF2-40B4-BE49-F238E27FC236}">
                <a16:creationId xmlns:a16="http://schemas.microsoft.com/office/drawing/2014/main" id="{0FB2917F-FB3C-9946-8B4D-C85574AFE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913" y="578845"/>
            <a:ext cx="1805217" cy="2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rgbClr val="3D3E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9" name="Rechthoek 112">
            <a:extLst>
              <a:ext uri="{FF2B5EF4-FFF2-40B4-BE49-F238E27FC236}">
                <a16:creationId xmlns:a16="http://schemas.microsoft.com/office/drawing/2014/main" id="{EFE39BE2-668D-BA4D-BB6F-1BF3C67A3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328" y="851959"/>
            <a:ext cx="7731038" cy="2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rgbClr val="3D3E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0" name="Rechthoek 112">
            <a:extLst>
              <a:ext uri="{FF2B5EF4-FFF2-40B4-BE49-F238E27FC236}">
                <a16:creationId xmlns:a16="http://schemas.microsoft.com/office/drawing/2014/main" id="{3410517C-A18F-FD42-8B68-30AA9BA9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328" y="1791897"/>
            <a:ext cx="7704875" cy="2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3D3E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Consultation &amp; </a:t>
            </a:r>
            <a:r>
              <a:rPr lang="en-US" altLang="nl-NL" sz="800" b="1" dirty="0">
                <a:solidFill>
                  <a:srgbClr val="3D3E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1" name="Rechthoek 112">
            <a:extLst>
              <a:ext uri="{FF2B5EF4-FFF2-40B4-BE49-F238E27FC236}">
                <a16:creationId xmlns:a16="http://schemas.microsoft.com/office/drawing/2014/main" id="{77E956F2-41F6-B84A-917A-89B5B018C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137" y="2722968"/>
            <a:ext cx="7740850" cy="2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3D3E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Additional Diagnostic Testing</a:t>
            </a:r>
          </a:p>
        </p:txBody>
      </p:sp>
      <p:sp>
        <p:nvSpPr>
          <p:cNvPr id="332" name="Rechthoek 112">
            <a:extLst>
              <a:ext uri="{FF2B5EF4-FFF2-40B4-BE49-F238E27FC236}">
                <a16:creationId xmlns:a16="http://schemas.microsoft.com/office/drawing/2014/main" id="{129559C7-0600-0348-B1FE-B0520EB68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137" y="3288704"/>
            <a:ext cx="7708147" cy="2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rgbClr val="3D3E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 Support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3" name="Rechthoek 112">
            <a:extLst>
              <a:ext uri="{FF2B5EF4-FFF2-40B4-BE49-F238E27FC236}">
                <a16:creationId xmlns:a16="http://schemas.microsoft.com/office/drawing/2014/main" id="{1B016C91-51AC-8B44-B905-702F70B90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256" y="3905871"/>
            <a:ext cx="10020262" cy="2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rgbClr val="3D3E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Support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5" name="Rechthoek 112">
            <a:extLst>
              <a:ext uri="{FF2B5EF4-FFF2-40B4-BE49-F238E27FC236}">
                <a16:creationId xmlns:a16="http://schemas.microsoft.com/office/drawing/2014/main" id="{DB6F3FF0-B59D-FA40-89CA-DC75F0FEF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2905" y="633008"/>
            <a:ext cx="806527" cy="2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rgbClr val="3D3E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6" name="Rechthoek 112">
            <a:extLst>
              <a:ext uri="{FF2B5EF4-FFF2-40B4-BE49-F238E27FC236}">
                <a16:creationId xmlns:a16="http://schemas.microsoft.com/office/drawing/2014/main" id="{BADF5084-51E0-514F-BFF3-A5E691AAB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256" y="4803246"/>
            <a:ext cx="10020262" cy="2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3D3E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GENERIC IT FUNCTIONS</a:t>
            </a:r>
          </a:p>
        </p:txBody>
      </p:sp>
      <p:sp>
        <p:nvSpPr>
          <p:cNvPr id="337" name="Rechthoek 112">
            <a:extLst>
              <a:ext uri="{FF2B5EF4-FFF2-40B4-BE49-F238E27FC236}">
                <a16:creationId xmlns:a16="http://schemas.microsoft.com/office/drawing/2014/main" id="{258930A8-886A-AE4C-ACDA-8ADFA332E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256" y="5047984"/>
            <a:ext cx="5000319" cy="2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3D3E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Workplace &amp; Collaboration</a:t>
            </a:r>
          </a:p>
        </p:txBody>
      </p:sp>
      <p:sp>
        <p:nvSpPr>
          <p:cNvPr id="338" name="Rechthoek 112">
            <a:extLst>
              <a:ext uri="{FF2B5EF4-FFF2-40B4-BE49-F238E27FC236}">
                <a16:creationId xmlns:a16="http://schemas.microsoft.com/office/drawing/2014/main" id="{EECCE70F-143D-D744-BA71-F2319281D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278" y="5047984"/>
            <a:ext cx="4987240" cy="2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3D3E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Center</a:t>
            </a:r>
          </a:p>
        </p:txBody>
      </p:sp>
      <p:sp>
        <p:nvSpPr>
          <p:cNvPr id="339" name="Rechthoek 112">
            <a:extLst>
              <a:ext uri="{FF2B5EF4-FFF2-40B4-BE49-F238E27FC236}">
                <a16:creationId xmlns:a16="http://schemas.microsoft.com/office/drawing/2014/main" id="{FE50C462-6EDD-D641-9475-DF2F435CB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256" y="5934718"/>
            <a:ext cx="5000319" cy="2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3D3E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Identity, Access &amp; Security</a:t>
            </a:r>
          </a:p>
        </p:txBody>
      </p:sp>
      <p:sp>
        <p:nvSpPr>
          <p:cNvPr id="340" name="Rechthoek 112">
            <a:extLst>
              <a:ext uri="{FF2B5EF4-FFF2-40B4-BE49-F238E27FC236}">
                <a16:creationId xmlns:a16="http://schemas.microsoft.com/office/drawing/2014/main" id="{05922040-9077-3844-9BAF-A66A8990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278" y="5934718"/>
            <a:ext cx="4987240" cy="2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3D3E3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Connectivity</a:t>
            </a:r>
          </a:p>
        </p:txBody>
      </p:sp>
      <p:sp>
        <p:nvSpPr>
          <p:cNvPr id="341" name="Rechthoek 314">
            <a:extLst>
              <a:ext uri="{FF2B5EF4-FFF2-40B4-BE49-F238E27FC236}">
                <a16:creationId xmlns:a16="http://schemas.microsoft.com/office/drawing/2014/main" id="{6C3803DF-8B40-6540-98CB-F46FC79BF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329" y="255597"/>
            <a:ext cx="1275425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Policy and Innovation</a:t>
            </a:r>
          </a:p>
        </p:txBody>
      </p:sp>
      <p:sp>
        <p:nvSpPr>
          <p:cNvPr id="342" name="Rechthoek 315">
            <a:extLst>
              <a:ext uri="{FF2B5EF4-FFF2-40B4-BE49-F238E27FC236}">
                <a16:creationId xmlns:a16="http://schemas.microsoft.com/office/drawing/2014/main" id="{EECE3962-5E35-9943-B098-558851018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930" y="234150"/>
            <a:ext cx="1278696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Process and Architecture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3" name="Rechthoek 316">
            <a:extLst>
              <a:ext uri="{FF2B5EF4-FFF2-40B4-BE49-F238E27FC236}">
                <a16:creationId xmlns:a16="http://schemas.microsoft.com/office/drawing/2014/main" id="{E0ECC0AC-FC84-594C-B6C5-2EDE15405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52" y="208894"/>
            <a:ext cx="1023611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&amp; Portfolio </a:t>
            </a: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4" name="Rechthoek 317">
            <a:extLst>
              <a:ext uri="{FF2B5EF4-FFF2-40B4-BE49-F238E27FC236}">
                <a16:creationId xmlns:a16="http://schemas.microsoft.com/office/drawing/2014/main" id="{46F59FE7-4B2A-C646-9E7C-549C9DE57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497" y="203896"/>
            <a:ext cx="1278694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Quality</a:t>
            </a:r>
            <a:r>
              <a:rPr lang="en-US" altLang="nl-NL" sz="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nformation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5" name="Rechthoek 318">
            <a:extLst>
              <a:ext uri="{FF2B5EF4-FFF2-40B4-BE49-F238E27FC236}">
                <a16:creationId xmlns:a16="http://schemas.microsoft.com/office/drawing/2014/main" id="{AC09989B-E5B2-5646-BE82-9493AD61A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874" y="257848"/>
            <a:ext cx="1278696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 and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Accountability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6" name="Rechthoek 319">
            <a:extLst>
              <a:ext uri="{FF2B5EF4-FFF2-40B4-BE49-F238E27FC236}">
                <a16:creationId xmlns:a16="http://schemas.microsoft.com/office/drawing/2014/main" id="{C559E689-C6C1-A44E-8654-2A7D645FA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8062" y="215471"/>
            <a:ext cx="1275425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Marketing </a:t>
            </a: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&amp; </a:t>
            </a: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Contract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7" name="Freeform 208">
            <a:extLst>
              <a:ext uri="{FF2B5EF4-FFF2-40B4-BE49-F238E27FC236}">
                <a16:creationId xmlns:a16="http://schemas.microsoft.com/office/drawing/2014/main" id="{CA214992-3799-5A40-88FE-2315BAC52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176" y="1010697"/>
            <a:ext cx="843743" cy="264247"/>
          </a:xfrm>
          <a:custGeom>
            <a:avLst/>
            <a:gdLst>
              <a:gd name="T0" fmla="*/ 2147483646 w 1245"/>
              <a:gd name="T1" fmla="*/ 2147483646 h 718"/>
              <a:gd name="T2" fmla="*/ 2147483646 w 1245"/>
              <a:gd name="T3" fmla="*/ 2147483646 h 718"/>
              <a:gd name="T4" fmla="*/ 2147483646 w 1245"/>
              <a:gd name="T5" fmla="*/ 2147483646 h 718"/>
              <a:gd name="T6" fmla="*/ 0 w 1245"/>
              <a:gd name="T7" fmla="*/ 2147483646 h 718"/>
              <a:gd name="T8" fmla="*/ 0 w 1245"/>
              <a:gd name="T9" fmla="*/ 2147483646 h 718"/>
              <a:gd name="T10" fmla="*/ 2147483646 w 1245"/>
              <a:gd name="T11" fmla="*/ 0 h 718"/>
              <a:gd name="T12" fmla="*/ 2147483646 w 1245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8">
                <a:moveTo>
                  <a:pt x="1244" y="97"/>
                </a:moveTo>
                <a:lnTo>
                  <a:pt x="1244" y="717"/>
                </a:lnTo>
                <a:lnTo>
                  <a:pt x="622" y="616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4" name="Freeform 232">
            <a:extLst>
              <a:ext uri="{FF2B5EF4-FFF2-40B4-BE49-F238E27FC236}">
                <a16:creationId xmlns:a16="http://schemas.microsoft.com/office/drawing/2014/main" id="{2BE42B77-F149-094A-997A-6F8AAA39E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176" y="1618997"/>
            <a:ext cx="843743" cy="264246"/>
          </a:xfrm>
          <a:custGeom>
            <a:avLst/>
            <a:gdLst>
              <a:gd name="T0" fmla="*/ 2147483646 w 1245"/>
              <a:gd name="T1" fmla="*/ 2147483646 h 719"/>
              <a:gd name="T2" fmla="*/ 2147483646 w 1245"/>
              <a:gd name="T3" fmla="*/ 2147483646 h 719"/>
              <a:gd name="T4" fmla="*/ 2147483646 w 1245"/>
              <a:gd name="T5" fmla="*/ 2147483646 h 719"/>
              <a:gd name="T6" fmla="*/ 0 w 1245"/>
              <a:gd name="T7" fmla="*/ 2147483646 h 719"/>
              <a:gd name="T8" fmla="*/ 0 w 1245"/>
              <a:gd name="T9" fmla="*/ 2147483646 h 719"/>
              <a:gd name="T10" fmla="*/ 2147483646 w 1245"/>
              <a:gd name="T11" fmla="*/ 0 h 719"/>
              <a:gd name="T12" fmla="*/ 2147483646 w 1245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9">
                <a:moveTo>
                  <a:pt x="1244" y="99"/>
                </a:moveTo>
                <a:lnTo>
                  <a:pt x="1244" y="718"/>
                </a:lnTo>
                <a:lnTo>
                  <a:pt x="622" y="619"/>
                </a:lnTo>
                <a:lnTo>
                  <a:pt x="0" y="718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5" name="Freeform 235">
            <a:extLst>
              <a:ext uri="{FF2B5EF4-FFF2-40B4-BE49-F238E27FC236}">
                <a16:creationId xmlns:a16="http://schemas.microsoft.com/office/drawing/2014/main" id="{60AE0C81-450E-2F4A-BE4D-821EADF94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176" y="2198945"/>
            <a:ext cx="843743" cy="264246"/>
          </a:xfrm>
          <a:custGeom>
            <a:avLst/>
            <a:gdLst>
              <a:gd name="T0" fmla="*/ 2147483646 w 1245"/>
              <a:gd name="T1" fmla="*/ 2147483646 h 718"/>
              <a:gd name="T2" fmla="*/ 2147483646 w 1245"/>
              <a:gd name="T3" fmla="*/ 2147483646 h 718"/>
              <a:gd name="T4" fmla="*/ 2147483646 w 1245"/>
              <a:gd name="T5" fmla="*/ 2147483646 h 718"/>
              <a:gd name="T6" fmla="*/ 0 w 1245"/>
              <a:gd name="T7" fmla="*/ 2147483646 h 718"/>
              <a:gd name="T8" fmla="*/ 0 w 1245"/>
              <a:gd name="T9" fmla="*/ 2147483646 h 718"/>
              <a:gd name="T10" fmla="*/ 2147483646 w 1245"/>
              <a:gd name="T11" fmla="*/ 0 h 718"/>
              <a:gd name="T12" fmla="*/ 2147483646 w 1245"/>
              <a:gd name="T13" fmla="*/ 2147483646 h 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8">
                <a:moveTo>
                  <a:pt x="1244" y="97"/>
                </a:moveTo>
                <a:lnTo>
                  <a:pt x="1244" y="717"/>
                </a:lnTo>
                <a:lnTo>
                  <a:pt x="622" y="617"/>
                </a:lnTo>
                <a:lnTo>
                  <a:pt x="0" y="717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6" name="Freeform 238">
            <a:extLst>
              <a:ext uri="{FF2B5EF4-FFF2-40B4-BE49-F238E27FC236}">
                <a16:creationId xmlns:a16="http://schemas.microsoft.com/office/drawing/2014/main" id="{9F5AFC9C-A6E4-8C4F-9E44-CB5E39F56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176" y="2839143"/>
            <a:ext cx="843743" cy="262473"/>
          </a:xfrm>
          <a:custGeom>
            <a:avLst/>
            <a:gdLst>
              <a:gd name="T0" fmla="*/ 2147483646 w 1245"/>
              <a:gd name="T1" fmla="*/ 2147483646 h 716"/>
              <a:gd name="T2" fmla="*/ 2147483646 w 1245"/>
              <a:gd name="T3" fmla="*/ 2147483646 h 716"/>
              <a:gd name="T4" fmla="*/ 2147483646 w 1245"/>
              <a:gd name="T5" fmla="*/ 2147483646 h 716"/>
              <a:gd name="T6" fmla="*/ 0 w 1245"/>
              <a:gd name="T7" fmla="*/ 2147483646 h 716"/>
              <a:gd name="T8" fmla="*/ 0 w 1245"/>
              <a:gd name="T9" fmla="*/ 2147483646 h 716"/>
              <a:gd name="T10" fmla="*/ 2147483646 w 1245"/>
              <a:gd name="T11" fmla="*/ 0 h 716"/>
              <a:gd name="T12" fmla="*/ 2147483646 w 1245"/>
              <a:gd name="T13" fmla="*/ 2147483646 h 7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6">
                <a:moveTo>
                  <a:pt x="1244" y="97"/>
                </a:moveTo>
                <a:lnTo>
                  <a:pt x="1244" y="715"/>
                </a:lnTo>
                <a:lnTo>
                  <a:pt x="622" y="616"/>
                </a:lnTo>
                <a:lnTo>
                  <a:pt x="0" y="715"/>
                </a:lnTo>
                <a:lnTo>
                  <a:pt x="0" y="97"/>
                </a:lnTo>
                <a:lnTo>
                  <a:pt x="622" y="0"/>
                </a:lnTo>
                <a:lnTo>
                  <a:pt x="1244" y="97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" name="Freeform 241">
            <a:extLst>
              <a:ext uri="{FF2B5EF4-FFF2-40B4-BE49-F238E27FC236}">
                <a16:creationId xmlns:a16="http://schemas.microsoft.com/office/drawing/2014/main" id="{1FBEC25A-889A-074C-8AD7-A3B117469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176" y="3445669"/>
            <a:ext cx="843743" cy="264246"/>
          </a:xfrm>
          <a:custGeom>
            <a:avLst/>
            <a:gdLst>
              <a:gd name="T0" fmla="*/ 2147483646 w 1245"/>
              <a:gd name="T1" fmla="*/ 2147483646 h 719"/>
              <a:gd name="T2" fmla="*/ 2147483646 w 1245"/>
              <a:gd name="T3" fmla="*/ 2147483646 h 719"/>
              <a:gd name="T4" fmla="*/ 2147483646 w 1245"/>
              <a:gd name="T5" fmla="*/ 2147483646 h 719"/>
              <a:gd name="T6" fmla="*/ 0 w 1245"/>
              <a:gd name="T7" fmla="*/ 2147483646 h 719"/>
              <a:gd name="T8" fmla="*/ 0 w 1245"/>
              <a:gd name="T9" fmla="*/ 2147483646 h 719"/>
              <a:gd name="T10" fmla="*/ 2147483646 w 1245"/>
              <a:gd name="T11" fmla="*/ 0 h 719"/>
              <a:gd name="T12" fmla="*/ 2147483646 w 1245"/>
              <a:gd name="T13" fmla="*/ 2147483646 h 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5" h="719">
                <a:moveTo>
                  <a:pt x="1244" y="99"/>
                </a:moveTo>
                <a:lnTo>
                  <a:pt x="1244" y="718"/>
                </a:lnTo>
                <a:lnTo>
                  <a:pt x="622" y="617"/>
                </a:lnTo>
                <a:lnTo>
                  <a:pt x="0" y="718"/>
                </a:lnTo>
                <a:lnTo>
                  <a:pt x="0" y="99"/>
                </a:lnTo>
                <a:lnTo>
                  <a:pt x="622" y="0"/>
                </a:lnTo>
                <a:lnTo>
                  <a:pt x="1244" y="99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7" name="Rechthoek 320">
            <a:extLst>
              <a:ext uri="{FF2B5EF4-FFF2-40B4-BE49-F238E27FC236}">
                <a16:creationId xmlns:a16="http://schemas.microsoft.com/office/drawing/2014/main" id="{BCDCA2A8-09D1-8645-B9EE-C35A5EB08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1059803"/>
            <a:ext cx="1278696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Development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" name="Rechthoek 321">
            <a:extLst>
              <a:ext uri="{FF2B5EF4-FFF2-40B4-BE49-F238E27FC236}">
                <a16:creationId xmlns:a16="http://schemas.microsoft.com/office/drawing/2014/main" id="{557A2169-DB6B-4649-956B-E1EC63A6F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1668213"/>
            <a:ext cx="1278696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Preparation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9" name="Rechthoek 322">
            <a:extLst>
              <a:ext uri="{FF2B5EF4-FFF2-40B4-BE49-F238E27FC236}">
                <a16:creationId xmlns:a16="http://schemas.microsoft.com/office/drawing/2014/main" id="{06BB2052-BD77-1443-95CD-A9D9BF73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2248911"/>
            <a:ext cx="1278696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0" name="Rechthoek 323">
            <a:extLst>
              <a:ext uri="{FF2B5EF4-FFF2-40B4-BE49-F238E27FC236}">
                <a16:creationId xmlns:a16="http://schemas.microsoft.com/office/drawing/2014/main" id="{FB230F21-8942-6E40-9B3A-EFB40FF6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2842690"/>
            <a:ext cx="1278696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D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1" name="Rechthoek 324">
            <a:extLst>
              <a:ext uri="{FF2B5EF4-FFF2-40B4-BE49-F238E27FC236}">
                <a16:creationId xmlns:a16="http://schemas.microsoft.com/office/drawing/2014/main" id="{D92B7A3B-6B73-5549-B0BC-2BA5495A8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3489454"/>
            <a:ext cx="1278696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Publication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F91BD9-105A-0F7E-EA8F-7106BD3D4613}"/>
              </a:ext>
            </a:extLst>
          </p:cNvPr>
          <p:cNvGrpSpPr/>
          <p:nvPr/>
        </p:nvGrpSpPr>
        <p:grpSpPr>
          <a:xfrm>
            <a:off x="10985662" y="993433"/>
            <a:ext cx="1278694" cy="2726361"/>
            <a:chOff x="10985662" y="805849"/>
            <a:chExt cx="1278694" cy="2726361"/>
          </a:xfrm>
        </p:grpSpPr>
        <p:sp>
          <p:nvSpPr>
            <p:cNvPr id="307" name="Freeform 267">
              <a:extLst>
                <a:ext uri="{FF2B5EF4-FFF2-40B4-BE49-F238E27FC236}">
                  <a16:creationId xmlns:a16="http://schemas.microsoft.com/office/drawing/2014/main" id="{EB33F90C-FF19-6145-87C9-65F54C175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1504" y="805849"/>
              <a:ext cx="847012" cy="264247"/>
            </a:xfrm>
            <a:custGeom>
              <a:avLst/>
              <a:gdLst>
                <a:gd name="T0" fmla="*/ 2147483646 w 1245"/>
                <a:gd name="T1" fmla="*/ 2147483646 h 718"/>
                <a:gd name="T2" fmla="*/ 2147483646 w 1245"/>
                <a:gd name="T3" fmla="*/ 2147483646 h 718"/>
                <a:gd name="T4" fmla="*/ 2147483646 w 1245"/>
                <a:gd name="T5" fmla="*/ 2147483646 h 718"/>
                <a:gd name="T6" fmla="*/ 0 w 1245"/>
                <a:gd name="T7" fmla="*/ 2147483646 h 718"/>
                <a:gd name="T8" fmla="*/ 0 w 1245"/>
                <a:gd name="T9" fmla="*/ 2147483646 h 718"/>
                <a:gd name="T10" fmla="*/ 2147483646 w 1245"/>
                <a:gd name="T11" fmla="*/ 0 h 718"/>
                <a:gd name="T12" fmla="*/ 2147483646 w 1245"/>
                <a:gd name="T13" fmla="*/ 2147483646 h 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5" h="718">
                  <a:moveTo>
                    <a:pt x="1244" y="97"/>
                  </a:moveTo>
                  <a:lnTo>
                    <a:pt x="1244" y="717"/>
                  </a:lnTo>
                  <a:lnTo>
                    <a:pt x="622" y="616"/>
                  </a:lnTo>
                  <a:lnTo>
                    <a:pt x="0" y="717"/>
                  </a:lnTo>
                  <a:lnTo>
                    <a:pt x="0" y="97"/>
                  </a:lnTo>
                  <a:lnTo>
                    <a:pt x="622" y="0"/>
                  </a:lnTo>
                  <a:lnTo>
                    <a:pt x="1244" y="97"/>
                  </a:lnTo>
                </a:path>
              </a:pathLst>
            </a:custGeom>
            <a:solidFill>
              <a:srgbClr val="97BE0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8" name="Freeform 270">
              <a:extLst>
                <a:ext uri="{FF2B5EF4-FFF2-40B4-BE49-F238E27FC236}">
                  <a16:creationId xmlns:a16="http://schemas.microsoft.com/office/drawing/2014/main" id="{4132C712-24AC-AC43-85D2-874163796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1504" y="2770851"/>
              <a:ext cx="847012" cy="264247"/>
            </a:xfrm>
            <a:custGeom>
              <a:avLst/>
              <a:gdLst>
                <a:gd name="T0" fmla="*/ 2147483646 w 1245"/>
                <a:gd name="T1" fmla="*/ 2147483646 h 716"/>
                <a:gd name="T2" fmla="*/ 2147483646 w 1245"/>
                <a:gd name="T3" fmla="*/ 2147483646 h 716"/>
                <a:gd name="T4" fmla="*/ 2147483646 w 1245"/>
                <a:gd name="T5" fmla="*/ 2147483646 h 716"/>
                <a:gd name="T6" fmla="*/ 0 w 1245"/>
                <a:gd name="T7" fmla="*/ 2147483646 h 716"/>
                <a:gd name="T8" fmla="*/ 0 w 1245"/>
                <a:gd name="T9" fmla="*/ 2147483646 h 716"/>
                <a:gd name="T10" fmla="*/ 2147483646 w 1245"/>
                <a:gd name="T11" fmla="*/ 0 h 716"/>
                <a:gd name="T12" fmla="*/ 2147483646 w 1245"/>
                <a:gd name="T13" fmla="*/ 2147483646 h 7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5" h="716">
                  <a:moveTo>
                    <a:pt x="1244" y="97"/>
                  </a:moveTo>
                  <a:lnTo>
                    <a:pt x="1244" y="715"/>
                  </a:lnTo>
                  <a:lnTo>
                    <a:pt x="622" y="616"/>
                  </a:lnTo>
                  <a:lnTo>
                    <a:pt x="0" y="715"/>
                  </a:lnTo>
                  <a:lnTo>
                    <a:pt x="0" y="97"/>
                  </a:lnTo>
                  <a:lnTo>
                    <a:pt x="622" y="0"/>
                  </a:lnTo>
                  <a:lnTo>
                    <a:pt x="1244" y="97"/>
                  </a:lnTo>
                </a:path>
              </a:pathLst>
            </a:custGeom>
            <a:solidFill>
              <a:srgbClr val="97BE0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9" name="Freeform 273">
              <a:extLst>
                <a:ext uri="{FF2B5EF4-FFF2-40B4-BE49-F238E27FC236}">
                  <a16:creationId xmlns:a16="http://schemas.microsoft.com/office/drawing/2014/main" id="{4C02BAC9-B1B8-E042-99BC-977C274B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1504" y="1786577"/>
              <a:ext cx="847012" cy="264246"/>
            </a:xfrm>
            <a:custGeom>
              <a:avLst/>
              <a:gdLst>
                <a:gd name="T0" fmla="*/ 2147483646 w 1245"/>
                <a:gd name="T1" fmla="*/ 2147483646 h 716"/>
                <a:gd name="T2" fmla="*/ 2147483646 w 1245"/>
                <a:gd name="T3" fmla="*/ 2147483646 h 716"/>
                <a:gd name="T4" fmla="*/ 2147483646 w 1245"/>
                <a:gd name="T5" fmla="*/ 2147483646 h 716"/>
                <a:gd name="T6" fmla="*/ 0 w 1245"/>
                <a:gd name="T7" fmla="*/ 2147483646 h 716"/>
                <a:gd name="T8" fmla="*/ 0 w 1245"/>
                <a:gd name="T9" fmla="*/ 2147483646 h 716"/>
                <a:gd name="T10" fmla="*/ 2147483646 w 1245"/>
                <a:gd name="T11" fmla="*/ 0 h 716"/>
                <a:gd name="T12" fmla="*/ 2147483646 w 1245"/>
                <a:gd name="T13" fmla="*/ 2147483646 h 7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5" h="716">
                  <a:moveTo>
                    <a:pt x="1244" y="97"/>
                  </a:moveTo>
                  <a:lnTo>
                    <a:pt x="1244" y="715"/>
                  </a:lnTo>
                  <a:lnTo>
                    <a:pt x="622" y="616"/>
                  </a:lnTo>
                  <a:lnTo>
                    <a:pt x="0" y="715"/>
                  </a:lnTo>
                  <a:lnTo>
                    <a:pt x="0" y="97"/>
                  </a:lnTo>
                  <a:lnTo>
                    <a:pt x="622" y="0"/>
                  </a:lnTo>
                  <a:lnTo>
                    <a:pt x="1244" y="97"/>
                  </a:lnTo>
                </a:path>
              </a:pathLst>
            </a:custGeom>
            <a:solidFill>
              <a:srgbClr val="97BE0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0" name="Freeform 274">
              <a:extLst>
                <a:ext uri="{FF2B5EF4-FFF2-40B4-BE49-F238E27FC236}">
                  <a16:creationId xmlns:a16="http://schemas.microsoft.com/office/drawing/2014/main" id="{2D5CB66F-BF1E-A846-BFAF-4302AB581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1504" y="2279601"/>
              <a:ext cx="847012" cy="266020"/>
            </a:xfrm>
            <a:custGeom>
              <a:avLst/>
              <a:gdLst>
                <a:gd name="T0" fmla="*/ 2147483646 w 1245"/>
                <a:gd name="T1" fmla="*/ 2147483646 h 718"/>
                <a:gd name="T2" fmla="*/ 2147483646 w 1245"/>
                <a:gd name="T3" fmla="*/ 2147483646 h 718"/>
                <a:gd name="T4" fmla="*/ 2147483646 w 1245"/>
                <a:gd name="T5" fmla="*/ 2147483646 h 718"/>
                <a:gd name="T6" fmla="*/ 0 w 1245"/>
                <a:gd name="T7" fmla="*/ 2147483646 h 718"/>
                <a:gd name="T8" fmla="*/ 0 w 1245"/>
                <a:gd name="T9" fmla="*/ 2147483646 h 718"/>
                <a:gd name="T10" fmla="*/ 2147483646 w 1245"/>
                <a:gd name="T11" fmla="*/ 0 h 718"/>
                <a:gd name="T12" fmla="*/ 2147483646 w 1245"/>
                <a:gd name="T13" fmla="*/ 2147483646 h 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5" h="718">
                  <a:moveTo>
                    <a:pt x="1244" y="99"/>
                  </a:moveTo>
                  <a:lnTo>
                    <a:pt x="1244" y="717"/>
                  </a:lnTo>
                  <a:lnTo>
                    <a:pt x="622" y="616"/>
                  </a:lnTo>
                  <a:lnTo>
                    <a:pt x="0" y="717"/>
                  </a:lnTo>
                  <a:lnTo>
                    <a:pt x="0" y="99"/>
                  </a:lnTo>
                  <a:lnTo>
                    <a:pt x="622" y="0"/>
                  </a:lnTo>
                  <a:lnTo>
                    <a:pt x="1244" y="99"/>
                  </a:lnTo>
                </a:path>
              </a:pathLst>
            </a:custGeom>
            <a:solidFill>
              <a:srgbClr val="97BE0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1" name="Freeform 275">
              <a:extLst>
                <a:ext uri="{FF2B5EF4-FFF2-40B4-BE49-F238E27FC236}">
                  <a16:creationId xmlns:a16="http://schemas.microsoft.com/office/drawing/2014/main" id="{F0F53F60-AA88-584B-A6A7-C465DD473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1504" y="1297100"/>
              <a:ext cx="847012" cy="264246"/>
            </a:xfrm>
            <a:custGeom>
              <a:avLst/>
              <a:gdLst>
                <a:gd name="T0" fmla="*/ 2147483646 w 1245"/>
                <a:gd name="T1" fmla="*/ 2147483646 h 718"/>
                <a:gd name="T2" fmla="*/ 2147483646 w 1245"/>
                <a:gd name="T3" fmla="*/ 2147483646 h 718"/>
                <a:gd name="T4" fmla="*/ 2147483646 w 1245"/>
                <a:gd name="T5" fmla="*/ 2147483646 h 718"/>
                <a:gd name="T6" fmla="*/ 0 w 1245"/>
                <a:gd name="T7" fmla="*/ 2147483646 h 718"/>
                <a:gd name="T8" fmla="*/ 0 w 1245"/>
                <a:gd name="T9" fmla="*/ 2147483646 h 718"/>
                <a:gd name="T10" fmla="*/ 2147483646 w 1245"/>
                <a:gd name="T11" fmla="*/ 0 h 718"/>
                <a:gd name="T12" fmla="*/ 2147483646 w 1245"/>
                <a:gd name="T13" fmla="*/ 2147483646 h 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5" h="718">
                  <a:moveTo>
                    <a:pt x="1244" y="99"/>
                  </a:moveTo>
                  <a:lnTo>
                    <a:pt x="1244" y="717"/>
                  </a:lnTo>
                  <a:lnTo>
                    <a:pt x="622" y="616"/>
                  </a:lnTo>
                  <a:lnTo>
                    <a:pt x="0" y="717"/>
                  </a:lnTo>
                  <a:lnTo>
                    <a:pt x="0" y="99"/>
                  </a:lnTo>
                  <a:lnTo>
                    <a:pt x="622" y="0"/>
                  </a:lnTo>
                  <a:lnTo>
                    <a:pt x="1244" y="99"/>
                  </a:lnTo>
                </a:path>
              </a:pathLst>
            </a:custGeom>
            <a:solidFill>
              <a:srgbClr val="97BE0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2" name="Freeform 279">
              <a:extLst>
                <a:ext uri="{FF2B5EF4-FFF2-40B4-BE49-F238E27FC236}">
                  <a16:creationId xmlns:a16="http://schemas.microsoft.com/office/drawing/2014/main" id="{2D33A96E-AC23-DE42-BC4E-2E845E56E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1504" y="3266190"/>
              <a:ext cx="847012" cy="266020"/>
            </a:xfrm>
            <a:custGeom>
              <a:avLst/>
              <a:gdLst>
                <a:gd name="T0" fmla="*/ 2147483646 w 1245"/>
                <a:gd name="T1" fmla="*/ 2147483646 h 718"/>
                <a:gd name="T2" fmla="*/ 2147483646 w 1245"/>
                <a:gd name="T3" fmla="*/ 2147483646 h 718"/>
                <a:gd name="T4" fmla="*/ 2147483646 w 1245"/>
                <a:gd name="T5" fmla="*/ 2147483646 h 718"/>
                <a:gd name="T6" fmla="*/ 0 w 1245"/>
                <a:gd name="T7" fmla="*/ 2147483646 h 718"/>
                <a:gd name="T8" fmla="*/ 0 w 1245"/>
                <a:gd name="T9" fmla="*/ 2147483646 h 718"/>
                <a:gd name="T10" fmla="*/ 2147483646 w 1245"/>
                <a:gd name="T11" fmla="*/ 0 h 718"/>
                <a:gd name="T12" fmla="*/ 2147483646 w 1245"/>
                <a:gd name="T13" fmla="*/ 2147483646 h 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5" h="718">
                  <a:moveTo>
                    <a:pt x="1244" y="99"/>
                  </a:moveTo>
                  <a:lnTo>
                    <a:pt x="1244" y="717"/>
                  </a:lnTo>
                  <a:lnTo>
                    <a:pt x="622" y="616"/>
                  </a:lnTo>
                  <a:lnTo>
                    <a:pt x="0" y="717"/>
                  </a:lnTo>
                  <a:lnTo>
                    <a:pt x="0" y="99"/>
                  </a:lnTo>
                  <a:lnTo>
                    <a:pt x="622" y="0"/>
                  </a:lnTo>
                  <a:lnTo>
                    <a:pt x="1244" y="99"/>
                  </a:lnTo>
                </a:path>
              </a:pathLst>
            </a:custGeom>
            <a:solidFill>
              <a:srgbClr val="97BE0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Rechthoek 325">
              <a:extLst>
                <a:ext uri="{FF2B5EF4-FFF2-40B4-BE49-F238E27FC236}">
                  <a16:creationId xmlns:a16="http://schemas.microsoft.com/office/drawing/2014/main" id="{B05351C0-51D9-0041-9FE2-7EBC53031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5662" y="814717"/>
              <a:ext cx="1278694" cy="22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en-US" altLang="nl-NL" sz="600" b="1" dirty="0">
                  <a:solidFill>
                    <a:schemeClr val="bg1"/>
                  </a:solidFill>
                  <a:latin typeface="+mn-lt"/>
                </a:rPr>
                <a:t>Education</a:t>
              </a:r>
              <a:endPara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en-US" altLang="nl-NL" sz="600" b="1" dirty="0">
                  <a:solidFill>
                    <a:schemeClr val="bg1"/>
                  </a:solidFill>
                  <a:latin typeface="+mn-lt"/>
                </a:rPr>
                <a:t>Portfolio</a:t>
              </a:r>
              <a:endPara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Rechthoek 326">
              <a:extLst>
                <a:ext uri="{FF2B5EF4-FFF2-40B4-BE49-F238E27FC236}">
                  <a16:creationId xmlns:a16="http://schemas.microsoft.com/office/drawing/2014/main" id="{BE86D739-DE10-DB44-A16E-0CF428501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5662" y="1319410"/>
              <a:ext cx="1278694" cy="22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n-US" altLang="nl-NL" sz="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Learning Content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n-US" altLang="nl-NL" sz="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Management</a:t>
              </a:r>
            </a:p>
          </p:txBody>
        </p:sp>
        <p:sp>
          <p:nvSpPr>
            <p:cNvPr id="354" name="Rechthoek 327">
              <a:extLst>
                <a:ext uri="{FF2B5EF4-FFF2-40B4-BE49-F238E27FC236}">
                  <a16:creationId xmlns:a16="http://schemas.microsoft.com/office/drawing/2014/main" id="{3EDB393E-144E-BF43-9F19-E09FB2E94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5662" y="1827366"/>
              <a:ext cx="1278694" cy="16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n-US" altLang="nl-NL" sz="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Education</a:t>
              </a:r>
            </a:p>
          </p:txBody>
        </p:sp>
        <p:sp>
          <p:nvSpPr>
            <p:cNvPr id="355" name="Rechthoek 328">
              <a:extLst>
                <a:ext uri="{FF2B5EF4-FFF2-40B4-BE49-F238E27FC236}">
                  <a16:creationId xmlns:a16="http://schemas.microsoft.com/office/drawing/2014/main" id="{A8EC8B71-5AD2-D243-A6CC-55B00007A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5662" y="2322164"/>
              <a:ext cx="1278694" cy="16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n-US" altLang="nl-NL" sz="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Testing</a:t>
              </a:r>
            </a:p>
          </p:txBody>
        </p:sp>
        <p:sp>
          <p:nvSpPr>
            <p:cNvPr id="356" name="Rechthoek 329">
              <a:extLst>
                <a:ext uri="{FF2B5EF4-FFF2-40B4-BE49-F238E27FC236}">
                  <a16:creationId xmlns:a16="http://schemas.microsoft.com/office/drawing/2014/main" id="{5E6B7473-D8A3-344D-978E-ED4BEB7B4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5662" y="2777945"/>
              <a:ext cx="1278694" cy="22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n-US" altLang="nl-NL" sz="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Student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en-US" altLang="nl-NL" sz="600" b="1" dirty="0">
                  <a:solidFill>
                    <a:schemeClr val="bg1"/>
                  </a:solidFill>
                  <a:latin typeface="+mn-lt"/>
                </a:rPr>
                <a:t>I</a:t>
              </a:r>
              <a:r>
                <a:rPr kumimoji="0" lang="en-US" altLang="nl-NL" sz="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nformation</a:t>
              </a:r>
              <a:endPara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Rechthoek 330">
              <a:extLst>
                <a:ext uri="{FF2B5EF4-FFF2-40B4-BE49-F238E27FC236}">
                  <a16:creationId xmlns:a16="http://schemas.microsoft.com/office/drawing/2014/main" id="{0F784530-8043-B049-ABEA-024D47C5D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5662" y="3282640"/>
              <a:ext cx="1278694" cy="22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en-US" altLang="nl-NL" sz="600" b="1" dirty="0">
                  <a:solidFill>
                    <a:schemeClr val="bg1"/>
                  </a:solidFill>
                  <a:latin typeface="+mn-lt"/>
                </a:rPr>
                <a:t>Education</a:t>
              </a:r>
              <a:r>
                <a:rPr lang="en-US" altLang="nl-NL" sz="6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US" altLang="nl-NL" sz="600" b="1" dirty="0">
                  <a:solidFill>
                    <a:schemeClr val="bg1"/>
                  </a:solidFill>
                  <a:latin typeface="+mn-lt"/>
                </a:rPr>
                <a:t>Timetable</a:t>
              </a:r>
              <a:endPara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en-US" altLang="nl-NL" sz="600" b="1" dirty="0">
                  <a:solidFill>
                    <a:schemeClr val="bg1"/>
                  </a:solidFill>
                  <a:latin typeface="+mn-lt"/>
                </a:rPr>
                <a:t>and</a:t>
              </a:r>
              <a:r>
                <a:rPr kumimoji="0" lang="en-US" altLang="nl-NL" sz="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Planning</a:t>
              </a:r>
            </a:p>
          </p:txBody>
        </p:sp>
      </p:grpSp>
      <p:sp>
        <p:nvSpPr>
          <p:cNvPr id="358" name="Rechthoek 331">
            <a:extLst>
              <a:ext uri="{FF2B5EF4-FFF2-40B4-BE49-F238E27FC236}">
                <a16:creationId xmlns:a16="http://schemas.microsoft.com/office/drawing/2014/main" id="{82E14AD0-B33B-0540-93DD-CC376A31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300" y="1077190"/>
            <a:ext cx="981096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File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 Inspection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9" name="Rechthoek 332">
            <a:extLst>
              <a:ext uri="{FF2B5EF4-FFF2-40B4-BE49-F238E27FC236}">
                <a16:creationId xmlns:a16="http://schemas.microsoft.com/office/drawing/2014/main" id="{4019C5E7-BDBF-664C-8C97-770B5FB24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337" y="1121526"/>
            <a:ext cx="981096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</a:t>
            </a:r>
          </a:p>
        </p:txBody>
      </p:sp>
      <p:sp>
        <p:nvSpPr>
          <p:cNvPr id="360" name="Rechthoek 333">
            <a:extLst>
              <a:ext uri="{FF2B5EF4-FFF2-40B4-BE49-F238E27FC236}">
                <a16:creationId xmlns:a16="http://schemas.microsoft.com/office/drawing/2014/main" id="{30D71F4C-AEA8-D34A-93B0-CBF5690FA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884" y="1077190"/>
            <a:ext cx="984368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PBL</a:t>
            </a:r>
          </a:p>
        </p:txBody>
      </p:sp>
      <p:sp>
        <p:nvSpPr>
          <p:cNvPr id="361" name="Rechthoek 334">
            <a:extLst>
              <a:ext uri="{FF2B5EF4-FFF2-40B4-BE49-F238E27FC236}">
                <a16:creationId xmlns:a16="http://schemas.microsoft.com/office/drawing/2014/main" id="{08EF3512-F153-AA46-BFC1-F247C5B4D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455" y="1077190"/>
            <a:ext cx="984365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Forum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2" name="Rechthoek 335">
            <a:extLst>
              <a:ext uri="{FF2B5EF4-FFF2-40B4-BE49-F238E27FC236}">
                <a16:creationId xmlns:a16="http://schemas.microsoft.com/office/drawing/2014/main" id="{01E63F58-FA8D-154A-925D-0E08C6625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3275" y="1077190"/>
            <a:ext cx="984368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Online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Appointments</a:t>
            </a:r>
          </a:p>
        </p:txBody>
      </p:sp>
      <p:sp>
        <p:nvSpPr>
          <p:cNvPr id="363" name="Rechthoek 336">
            <a:extLst>
              <a:ext uri="{FF2B5EF4-FFF2-40B4-BE49-F238E27FC236}">
                <a16:creationId xmlns:a16="http://schemas.microsoft.com/office/drawing/2014/main" id="{3E97BCA2-398B-5444-873B-F1A9F5119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236" y="1100244"/>
            <a:ext cx="981096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364" name="Rechthoek 343">
            <a:extLst>
              <a:ext uri="{FF2B5EF4-FFF2-40B4-BE49-F238E27FC236}">
                <a16:creationId xmlns:a16="http://schemas.microsoft.com/office/drawing/2014/main" id="{E9F596D0-7196-2947-BD82-567C509B2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300" y="1454938"/>
            <a:ext cx="981096" cy="17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Tele-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C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onsultation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5" name="Rechthoek 344">
            <a:extLst>
              <a:ext uri="{FF2B5EF4-FFF2-40B4-BE49-F238E27FC236}">
                <a16:creationId xmlns:a16="http://schemas.microsoft.com/office/drawing/2014/main" id="{5BA14D4C-1EF6-744C-BC7F-A9D8DB4D5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899" y="1401734"/>
            <a:ext cx="1039962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Tele-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</a:t>
            </a:r>
          </a:p>
        </p:txBody>
      </p:sp>
      <p:sp>
        <p:nvSpPr>
          <p:cNvPr id="366" name="Rechthoek 345">
            <a:extLst>
              <a:ext uri="{FF2B5EF4-FFF2-40B4-BE49-F238E27FC236}">
                <a16:creationId xmlns:a16="http://schemas.microsoft.com/office/drawing/2014/main" id="{33DC38C8-F347-7F42-9618-762B08C00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4448" y="1401734"/>
            <a:ext cx="1049774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S</a:t>
            </a: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elf-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onitoring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7" name="Rechthoek 346">
            <a:extLst>
              <a:ext uri="{FF2B5EF4-FFF2-40B4-BE49-F238E27FC236}">
                <a16:creationId xmlns:a16="http://schemas.microsoft.com/office/drawing/2014/main" id="{ACAC3F74-ED01-7240-B7E5-31276D7ED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455" y="1430109"/>
            <a:ext cx="984365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Prevention</a:t>
            </a:r>
          </a:p>
        </p:txBody>
      </p:sp>
      <p:sp>
        <p:nvSpPr>
          <p:cNvPr id="368" name="Rechthoek 347">
            <a:extLst>
              <a:ext uri="{FF2B5EF4-FFF2-40B4-BE49-F238E27FC236}">
                <a16:creationId xmlns:a16="http://schemas.microsoft.com/office/drawing/2014/main" id="{F5DE372A-CD42-5347-BCA8-A82EE3741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787" y="1454938"/>
            <a:ext cx="1138072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Health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</a:t>
            </a:r>
          </a:p>
        </p:txBody>
      </p:sp>
      <p:sp>
        <p:nvSpPr>
          <p:cNvPr id="369" name="Rechthoek 348">
            <a:extLst>
              <a:ext uri="{FF2B5EF4-FFF2-40B4-BE49-F238E27FC236}">
                <a16:creationId xmlns:a16="http://schemas.microsoft.com/office/drawing/2014/main" id="{B94CC463-0888-5D40-9C82-99A44A049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8097" y="1438138"/>
            <a:ext cx="1105368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Quality and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Satisfaction Measurement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0" name="Rechthoek 349">
            <a:extLst>
              <a:ext uri="{FF2B5EF4-FFF2-40B4-BE49-F238E27FC236}">
                <a16:creationId xmlns:a16="http://schemas.microsoft.com/office/drawing/2014/main" id="{7B6F689C-8221-0940-A6F6-790BB6A51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2524" y="1110885"/>
            <a:ext cx="981096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File 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</a:t>
            </a:r>
          </a:p>
        </p:txBody>
      </p:sp>
      <p:sp>
        <p:nvSpPr>
          <p:cNvPr id="371" name="Rechthoek 350">
            <a:extLst>
              <a:ext uri="{FF2B5EF4-FFF2-40B4-BE49-F238E27FC236}">
                <a16:creationId xmlns:a16="http://schemas.microsoft.com/office/drawing/2014/main" id="{CD60B80D-9D86-BA46-BD43-7DD8E30BF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5132" y="1110885"/>
            <a:ext cx="981096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 with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Sources</a:t>
            </a:r>
          </a:p>
        </p:txBody>
      </p:sp>
      <p:sp>
        <p:nvSpPr>
          <p:cNvPr id="372" name="Rechthoek 351">
            <a:extLst>
              <a:ext uri="{FF2B5EF4-FFF2-40B4-BE49-F238E27FC236}">
                <a16:creationId xmlns:a16="http://schemas.microsoft.com/office/drawing/2014/main" id="{0A792DC6-900F-4443-9B52-821B70639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577" y="1454938"/>
            <a:ext cx="1128262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Collaboration with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 Providers</a:t>
            </a:r>
          </a:p>
        </p:txBody>
      </p:sp>
      <p:sp>
        <p:nvSpPr>
          <p:cNvPr id="373" name="Rechthoek 352">
            <a:extLst>
              <a:ext uri="{FF2B5EF4-FFF2-40B4-BE49-F238E27FC236}">
                <a16:creationId xmlns:a16="http://schemas.microsoft.com/office/drawing/2014/main" id="{E8DDBFBD-9200-8740-8AB5-02652238F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5132" y="1431884"/>
            <a:ext cx="981096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374" name="Rechthoek 353">
            <a:extLst>
              <a:ext uri="{FF2B5EF4-FFF2-40B4-BE49-F238E27FC236}">
                <a16:creationId xmlns:a16="http://schemas.microsoft.com/office/drawing/2014/main" id="{F469E3B6-56D1-E441-BC5A-F5FA430CC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300" y="2056144"/>
            <a:ext cx="981096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File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Consultation</a:t>
            </a:r>
          </a:p>
        </p:txBody>
      </p:sp>
      <p:sp>
        <p:nvSpPr>
          <p:cNvPr id="375" name="Rechthoek 354">
            <a:extLst>
              <a:ext uri="{FF2B5EF4-FFF2-40B4-BE49-F238E27FC236}">
                <a16:creationId xmlns:a16="http://schemas.microsoft.com/office/drawing/2014/main" id="{390FD89A-806D-AD43-B7CF-F29673625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246" y="2387782"/>
            <a:ext cx="1069394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Decision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</a:t>
            </a:r>
          </a:p>
        </p:txBody>
      </p:sp>
      <p:sp>
        <p:nvSpPr>
          <p:cNvPr id="376" name="Rechthoek 355">
            <a:extLst>
              <a:ext uri="{FF2B5EF4-FFF2-40B4-BE49-F238E27FC236}">
                <a16:creationId xmlns:a16="http://schemas.microsoft.com/office/drawing/2014/main" id="{65644FCC-9B52-F54C-A3DE-42853DE1C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894" y="2008260"/>
            <a:ext cx="981096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File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</a:t>
            </a:r>
          </a:p>
        </p:txBody>
      </p:sp>
      <p:sp>
        <p:nvSpPr>
          <p:cNvPr id="377" name="Rechthoek 356">
            <a:extLst>
              <a:ext uri="{FF2B5EF4-FFF2-40B4-BE49-F238E27FC236}">
                <a16:creationId xmlns:a16="http://schemas.microsoft.com/office/drawing/2014/main" id="{FD736847-9C58-8B43-9166-004D1B696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758" y="2047276"/>
            <a:ext cx="981096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Medication</a:t>
            </a:r>
          </a:p>
        </p:txBody>
      </p:sp>
      <p:sp>
        <p:nvSpPr>
          <p:cNvPr id="378" name="Rechthoek 357">
            <a:extLst>
              <a:ext uri="{FF2B5EF4-FFF2-40B4-BE49-F238E27FC236}">
                <a16:creationId xmlns:a16="http://schemas.microsoft.com/office/drawing/2014/main" id="{19431819-0694-584C-8831-39A14138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0540" y="2047276"/>
            <a:ext cx="981096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</a:t>
            </a:r>
          </a:p>
        </p:txBody>
      </p:sp>
      <p:sp>
        <p:nvSpPr>
          <p:cNvPr id="379" name="Rechthoek 358">
            <a:extLst>
              <a:ext uri="{FF2B5EF4-FFF2-40B4-BE49-F238E27FC236}">
                <a16:creationId xmlns:a16="http://schemas.microsoft.com/office/drawing/2014/main" id="{3EC82A0B-72F7-D644-913E-00285B99C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4944" y="2056144"/>
            <a:ext cx="981096" cy="1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Monitoring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0" name="Rechthoek 359">
            <a:extLst>
              <a:ext uri="{FF2B5EF4-FFF2-40B4-BE49-F238E27FC236}">
                <a16:creationId xmlns:a16="http://schemas.microsoft.com/office/drawing/2014/main" id="{535A9356-6185-7644-96A9-6C6ADABD2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563" y="2387782"/>
            <a:ext cx="1174046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Order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1" name="Rechthoek 360">
            <a:extLst>
              <a:ext uri="{FF2B5EF4-FFF2-40B4-BE49-F238E27FC236}">
                <a16:creationId xmlns:a16="http://schemas.microsoft.com/office/drawing/2014/main" id="{7339F4AB-B9DA-0345-BD2D-A3A666D2E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8422" y="2387782"/>
            <a:ext cx="981096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Reporting</a:t>
            </a:r>
          </a:p>
        </p:txBody>
      </p:sp>
      <p:sp>
        <p:nvSpPr>
          <p:cNvPr id="382" name="Rechthoek 361">
            <a:extLst>
              <a:ext uri="{FF2B5EF4-FFF2-40B4-BE49-F238E27FC236}">
                <a16:creationId xmlns:a16="http://schemas.microsoft.com/office/drawing/2014/main" id="{B8EBE468-4F55-2D4E-AE54-F95C12C3C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822" y="2387782"/>
            <a:ext cx="981096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Q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uality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Monitoring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3" name="Rechthoek 362">
            <a:extLst>
              <a:ext uri="{FF2B5EF4-FFF2-40B4-BE49-F238E27FC236}">
                <a16:creationId xmlns:a16="http://schemas.microsoft.com/office/drawing/2014/main" id="{AA5B87D8-D830-4F49-9A95-9A32DBEC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6003" y="2387782"/>
            <a:ext cx="1164234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Care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</a:t>
            </a:r>
          </a:p>
        </p:txBody>
      </p:sp>
      <p:sp>
        <p:nvSpPr>
          <p:cNvPr id="384" name="Rechthoek 363">
            <a:extLst>
              <a:ext uri="{FF2B5EF4-FFF2-40B4-BE49-F238E27FC236}">
                <a16:creationId xmlns:a16="http://schemas.microsoft.com/office/drawing/2014/main" id="{E1257789-130C-644E-89E8-169BF1F23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4944" y="2332805"/>
            <a:ext cx="98109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385" name="Rechthoek 364">
            <a:extLst>
              <a:ext uri="{FF2B5EF4-FFF2-40B4-BE49-F238E27FC236}">
                <a16:creationId xmlns:a16="http://schemas.microsoft.com/office/drawing/2014/main" id="{75DF4F25-69FC-364E-AE73-4F9192412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328" y="2969480"/>
            <a:ext cx="1082475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Laboratory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Research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6" name="Rechthoek 365">
            <a:extLst>
              <a:ext uri="{FF2B5EF4-FFF2-40B4-BE49-F238E27FC236}">
                <a16:creationId xmlns:a16="http://schemas.microsoft.com/office/drawing/2014/main" id="{E04F638C-5B66-1B48-83CB-7DDBADF69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524" y="2969480"/>
            <a:ext cx="1082475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Imaging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</a:t>
            </a:r>
          </a:p>
        </p:txBody>
      </p:sp>
      <p:sp>
        <p:nvSpPr>
          <p:cNvPr id="387" name="Rechthoek 366">
            <a:extLst>
              <a:ext uri="{FF2B5EF4-FFF2-40B4-BE49-F238E27FC236}">
                <a16:creationId xmlns:a16="http://schemas.microsoft.com/office/drawing/2014/main" id="{7317F273-AD47-474D-B12D-30D1413D8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530" y="2969480"/>
            <a:ext cx="1079206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Functional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Research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8" name="Rechthoek 367">
            <a:extLst>
              <a:ext uri="{FF2B5EF4-FFF2-40B4-BE49-F238E27FC236}">
                <a16:creationId xmlns:a16="http://schemas.microsoft.com/office/drawing/2014/main" id="{DCA1DBA2-9227-BE40-84AE-4040B7EE5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078" y="2903862"/>
            <a:ext cx="1085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389" name="Rechthoek 368">
            <a:extLst>
              <a:ext uri="{FF2B5EF4-FFF2-40B4-BE49-F238E27FC236}">
                <a16:creationId xmlns:a16="http://schemas.microsoft.com/office/drawing/2014/main" id="{1E83B741-3DDC-3340-992C-29C0204B0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328" y="3565365"/>
            <a:ext cx="1082475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Care Relationship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0" name="Rechthoek 369">
            <a:extLst>
              <a:ext uri="{FF2B5EF4-FFF2-40B4-BE49-F238E27FC236}">
                <a16:creationId xmlns:a16="http://schemas.microsoft.com/office/drawing/2014/main" id="{DD68E54E-8182-EC40-8B28-001D94B27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2884" y="3517482"/>
            <a:ext cx="1082477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Care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P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lanning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1" name="Rechthoek 370">
            <a:extLst>
              <a:ext uri="{FF2B5EF4-FFF2-40B4-BE49-F238E27FC236}">
                <a16:creationId xmlns:a16="http://schemas.microsoft.com/office/drawing/2014/main" id="{2E88C19F-0E63-564C-826D-9DA822D43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334" y="3517482"/>
            <a:ext cx="1082477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P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lanning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2" name="Rechthoek 371">
            <a:extLst>
              <a:ext uri="{FF2B5EF4-FFF2-40B4-BE49-F238E27FC236}">
                <a16:creationId xmlns:a16="http://schemas.microsoft.com/office/drawing/2014/main" id="{6109DDAE-0DE2-7F41-B69E-8B86D292A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702" y="3570686"/>
            <a:ext cx="1082477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Administration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3" name="Rechthoek 372">
            <a:extLst>
              <a:ext uri="{FF2B5EF4-FFF2-40B4-BE49-F238E27FC236}">
                <a16:creationId xmlns:a16="http://schemas.microsoft.com/office/drawing/2014/main" id="{65BCE703-BCDD-8A44-AF7B-36EC9D9B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530" y="3517482"/>
            <a:ext cx="1079206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Logistics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4" name="Rechthoek 373">
            <a:extLst>
              <a:ext uri="{FF2B5EF4-FFF2-40B4-BE49-F238E27FC236}">
                <a16:creationId xmlns:a16="http://schemas.microsoft.com/office/drawing/2014/main" id="{D9618889-4E13-DB42-B35A-8EC698A4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898" y="3570686"/>
            <a:ext cx="1082477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Healthcare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Billing</a:t>
            </a:r>
          </a:p>
        </p:txBody>
      </p:sp>
      <p:sp>
        <p:nvSpPr>
          <p:cNvPr id="395" name="Rechthoek 374">
            <a:extLst>
              <a:ext uri="{FF2B5EF4-FFF2-40B4-BE49-F238E27FC236}">
                <a16:creationId xmlns:a16="http://schemas.microsoft.com/office/drawing/2014/main" id="{5C45CE98-75BE-5D43-A28F-AD25141A3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160" y="3496200"/>
            <a:ext cx="1082475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396" name="Rechthoek 375">
            <a:extLst>
              <a:ext uri="{FF2B5EF4-FFF2-40B4-BE49-F238E27FC236}">
                <a16:creationId xmlns:a16="http://schemas.microsoft.com/office/drawing/2014/main" id="{E612B5B8-604A-B64D-8BFB-F1B6FF0AF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9" y="4147062"/>
            <a:ext cx="1082475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Property</a:t>
            </a:r>
          </a:p>
        </p:txBody>
      </p:sp>
      <p:sp>
        <p:nvSpPr>
          <p:cNvPr id="397" name="Rechthoek 376">
            <a:extLst>
              <a:ext uri="{FF2B5EF4-FFF2-40B4-BE49-F238E27FC236}">
                <a16:creationId xmlns:a16="http://schemas.microsoft.com/office/drawing/2014/main" id="{5B00FC34-C1EE-2644-8A87-2BA557C28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9" y="4402442"/>
            <a:ext cx="1082475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Personnel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8" name="Rechthoek 377">
            <a:extLst>
              <a:ext uri="{FF2B5EF4-FFF2-40B4-BE49-F238E27FC236}">
                <a16:creationId xmlns:a16="http://schemas.microsoft.com/office/drawing/2014/main" id="{2002358E-891D-DC4D-8BC3-C54DDD1BC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197" y="4147062"/>
            <a:ext cx="1082475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Purchase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" name="Rechthoek 378">
            <a:extLst>
              <a:ext uri="{FF2B5EF4-FFF2-40B4-BE49-F238E27FC236}">
                <a16:creationId xmlns:a16="http://schemas.microsoft.com/office/drawing/2014/main" id="{79CCC6E4-E875-064E-B057-65BB39B65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197" y="4402442"/>
            <a:ext cx="1082475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Registration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0" name="Rechthoek 379">
            <a:extLst>
              <a:ext uri="{FF2B5EF4-FFF2-40B4-BE49-F238E27FC236}">
                <a16:creationId xmlns:a16="http://schemas.microsoft.com/office/drawing/2014/main" id="{6C8183F3-85F4-904C-9CA8-FA2156251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863" y="4118687"/>
            <a:ext cx="1082477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Inventory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</a:t>
            </a:r>
          </a:p>
        </p:txBody>
      </p:sp>
      <p:sp>
        <p:nvSpPr>
          <p:cNvPr id="401" name="Rechthoek 380">
            <a:extLst>
              <a:ext uri="{FF2B5EF4-FFF2-40B4-BE49-F238E27FC236}">
                <a16:creationId xmlns:a16="http://schemas.microsoft.com/office/drawing/2014/main" id="{54DB951C-6367-994A-BA36-C20033D31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863" y="4402442"/>
            <a:ext cx="1082477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2" name="Rechthoek 381">
            <a:extLst>
              <a:ext uri="{FF2B5EF4-FFF2-40B4-BE49-F238E27FC236}">
                <a16:creationId xmlns:a16="http://schemas.microsoft.com/office/drawing/2014/main" id="{43C53C27-9FBA-6F4C-A2BD-A7836B8ED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341" y="4148836"/>
            <a:ext cx="1082477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3" name="Rechthoek 382">
            <a:extLst>
              <a:ext uri="{FF2B5EF4-FFF2-40B4-BE49-F238E27FC236}">
                <a16:creationId xmlns:a16="http://schemas.microsoft.com/office/drawing/2014/main" id="{E759316D-6C7F-A548-8556-2A3ECF19C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341" y="4402442"/>
            <a:ext cx="1082477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Payroll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Processing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4" name="Rechthoek 383">
            <a:extLst>
              <a:ext uri="{FF2B5EF4-FFF2-40B4-BE49-F238E27FC236}">
                <a16:creationId xmlns:a16="http://schemas.microsoft.com/office/drawing/2014/main" id="{FEDFFD12-1600-9946-B061-E170DAB56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009" y="4148836"/>
            <a:ext cx="1082475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5" name="Rechthoek 384">
            <a:extLst>
              <a:ext uri="{FF2B5EF4-FFF2-40B4-BE49-F238E27FC236}">
                <a16:creationId xmlns:a16="http://schemas.microsoft.com/office/drawing/2014/main" id="{1117D5C6-422D-A847-BCD9-6DCBEF1DF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303" y="4402442"/>
            <a:ext cx="1399697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Manage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Medical Technology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6" name="Rechthoek 385">
            <a:extLst>
              <a:ext uri="{FF2B5EF4-FFF2-40B4-BE49-F238E27FC236}">
                <a16:creationId xmlns:a16="http://schemas.microsoft.com/office/drawing/2014/main" id="{FCC4E7D5-0C23-C342-99B0-5453664C6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406" y="4147062"/>
            <a:ext cx="1082475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</a:t>
            </a:r>
          </a:p>
        </p:txBody>
      </p:sp>
      <p:sp>
        <p:nvSpPr>
          <p:cNvPr id="407" name="Rechthoek 386">
            <a:extLst>
              <a:ext uri="{FF2B5EF4-FFF2-40B4-BE49-F238E27FC236}">
                <a16:creationId xmlns:a16="http://schemas.microsoft.com/office/drawing/2014/main" id="{89C34DC2-1B4E-CF41-97E4-8C4729EA8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406" y="4432591"/>
            <a:ext cx="1082475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Security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8" name="Rechthoek 387">
            <a:extLst>
              <a:ext uri="{FF2B5EF4-FFF2-40B4-BE49-F238E27FC236}">
                <a16:creationId xmlns:a16="http://schemas.microsoft.com/office/drawing/2014/main" id="{5ACEB5B1-DD99-A44B-A5EF-3324FDE6F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5965" y="4118687"/>
            <a:ext cx="1082475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Hotel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S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ervice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" name="Rechthoek 388">
            <a:extLst>
              <a:ext uri="{FF2B5EF4-FFF2-40B4-BE49-F238E27FC236}">
                <a16:creationId xmlns:a16="http://schemas.microsoft.com/office/drawing/2014/main" id="{2538C46A-28AB-E241-9E35-293B6D824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5965" y="4402442"/>
            <a:ext cx="1082475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Relationship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" name="Rechthoek 389">
            <a:extLst>
              <a:ext uri="{FF2B5EF4-FFF2-40B4-BE49-F238E27FC236}">
                <a16:creationId xmlns:a16="http://schemas.microsoft.com/office/drawing/2014/main" id="{EDFCDF2E-82F4-5848-A992-61044EDCF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631" y="4118687"/>
            <a:ext cx="1079206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Complaints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Handling</a:t>
            </a:r>
          </a:p>
        </p:txBody>
      </p:sp>
      <p:sp>
        <p:nvSpPr>
          <p:cNvPr id="411" name="Rechthoek 390">
            <a:extLst>
              <a:ext uri="{FF2B5EF4-FFF2-40B4-BE49-F238E27FC236}">
                <a16:creationId xmlns:a16="http://schemas.microsoft.com/office/drawing/2014/main" id="{C58658EE-A090-EB49-8523-4C5F99ED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090" y="4384707"/>
            <a:ext cx="1278694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Change </a:t>
            </a: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and</a:t>
            </a:r>
            <a:b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Management</a:t>
            </a:r>
          </a:p>
        </p:txBody>
      </p:sp>
      <p:sp>
        <p:nvSpPr>
          <p:cNvPr id="412" name="Rechthoek 391">
            <a:extLst>
              <a:ext uri="{FF2B5EF4-FFF2-40B4-BE49-F238E27FC236}">
                <a16:creationId xmlns:a16="http://schemas.microsoft.com/office/drawing/2014/main" id="{F67F8599-1A85-224C-AC48-01C09915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797" y="5248387"/>
            <a:ext cx="1082477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Manage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Workplace</a:t>
            </a:r>
          </a:p>
        </p:txBody>
      </p:sp>
      <p:sp>
        <p:nvSpPr>
          <p:cNvPr id="413" name="Rechthoek 392">
            <a:extLst>
              <a:ext uri="{FF2B5EF4-FFF2-40B4-BE49-F238E27FC236}">
                <a16:creationId xmlns:a16="http://schemas.microsoft.com/office/drawing/2014/main" id="{4FE742D3-F40C-AE43-8646-3EFDC97E0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4284" y="5542782"/>
            <a:ext cx="1180585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 and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Image Management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4" name="Rechthoek 393">
            <a:extLst>
              <a:ext uri="{FF2B5EF4-FFF2-40B4-BE49-F238E27FC236}">
                <a16:creationId xmlns:a16="http://schemas.microsoft.com/office/drawing/2014/main" id="{9CE7FAB8-43F9-E749-8ECE-339035906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628" y="5310457"/>
            <a:ext cx="1082475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Printing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a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Scanning</a:t>
            </a:r>
          </a:p>
        </p:txBody>
      </p:sp>
      <p:sp>
        <p:nvSpPr>
          <p:cNvPr id="415" name="Rechthoek 394">
            <a:extLst>
              <a:ext uri="{FF2B5EF4-FFF2-40B4-BE49-F238E27FC236}">
                <a16:creationId xmlns:a16="http://schemas.microsoft.com/office/drawing/2014/main" id="{31CAD4CD-96A8-8049-97EF-61D0B55FF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788" y="5533914"/>
            <a:ext cx="1281966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6" name="Rechthoek 395">
            <a:extLst>
              <a:ext uri="{FF2B5EF4-FFF2-40B4-BE49-F238E27FC236}">
                <a16:creationId xmlns:a16="http://schemas.microsoft.com/office/drawing/2014/main" id="{95890FFC-0C0A-BC47-8EBC-8003B6A79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891" y="5310457"/>
            <a:ext cx="1082475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Office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Automation</a:t>
            </a:r>
          </a:p>
        </p:txBody>
      </p:sp>
      <p:sp>
        <p:nvSpPr>
          <p:cNvPr id="417" name="Rechthoek 396">
            <a:extLst>
              <a:ext uri="{FF2B5EF4-FFF2-40B4-BE49-F238E27FC236}">
                <a16:creationId xmlns:a16="http://schemas.microsoft.com/office/drawing/2014/main" id="{B5F2F242-3DFD-674D-96FA-226810BF0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350" y="5590665"/>
            <a:ext cx="1049772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IT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S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ervices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8" name="Rechthoek 397">
            <a:extLst>
              <a:ext uri="{FF2B5EF4-FFF2-40B4-BE49-F238E27FC236}">
                <a16:creationId xmlns:a16="http://schemas.microsoft.com/office/drawing/2014/main" id="{0B6B4FB9-B4DB-A542-BD6E-D2C159453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474" y="5244840"/>
            <a:ext cx="1331019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Unified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C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ommunications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9" name="Rechthoek 398">
            <a:extLst>
              <a:ext uri="{FF2B5EF4-FFF2-40B4-BE49-F238E27FC236}">
                <a16:creationId xmlns:a16="http://schemas.microsoft.com/office/drawing/2014/main" id="{ABEE880C-F471-9945-BC47-6BB906D6B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828" y="5567611"/>
            <a:ext cx="1082475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420" name="Rechthoek 399">
            <a:extLst>
              <a:ext uri="{FF2B5EF4-FFF2-40B4-BE49-F238E27FC236}">
                <a16:creationId xmlns:a16="http://schemas.microsoft.com/office/drawing/2014/main" id="{CF89D48F-BD66-4548-9D55-6FA1E85E4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469" y="5248387"/>
            <a:ext cx="1082477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Center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H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ousing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1" name="Rechthoek 400">
            <a:extLst>
              <a:ext uri="{FF2B5EF4-FFF2-40B4-BE49-F238E27FC236}">
                <a16:creationId xmlns:a16="http://schemas.microsoft.com/office/drawing/2014/main" id="{50B538F9-AC56-EB4F-8F90-D28422745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469" y="5533914"/>
            <a:ext cx="1082477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Backup and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Recovery</a:t>
            </a:r>
          </a:p>
        </p:txBody>
      </p:sp>
      <p:sp>
        <p:nvSpPr>
          <p:cNvPr id="422" name="Rechthoek 401">
            <a:extLst>
              <a:ext uri="{FF2B5EF4-FFF2-40B4-BE49-F238E27FC236}">
                <a16:creationId xmlns:a16="http://schemas.microsoft.com/office/drawing/2014/main" id="{25DDE28B-4112-3E4D-8322-71DA7738A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159" y="5314004"/>
            <a:ext cx="1082477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Hosting Server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C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apacity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3" name="Rechthoek 402">
            <a:extLst>
              <a:ext uri="{FF2B5EF4-FFF2-40B4-BE49-F238E27FC236}">
                <a16:creationId xmlns:a16="http://schemas.microsoft.com/office/drawing/2014/main" id="{041CCB87-DCCF-A347-B134-35F18D7CF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159" y="5576478"/>
            <a:ext cx="1082477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Provisioning a</a:t>
            </a:r>
            <a:r>
              <a:rPr lang="en-US" altLang="nl-NL" sz="600" b="1" dirty="0" err="1">
                <a:solidFill>
                  <a:schemeClr val="bg1"/>
                </a:solidFill>
                <a:latin typeface="+mn-lt"/>
              </a:rPr>
              <a:t>nd</a:t>
            </a: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A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utomation</a:t>
            </a: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 S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ervice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4" name="Rechthoek 404">
            <a:extLst>
              <a:ext uri="{FF2B5EF4-FFF2-40B4-BE49-F238E27FC236}">
                <a16:creationId xmlns:a16="http://schemas.microsoft.com/office/drawing/2014/main" id="{7D2E8CCB-B805-5345-AE05-5C4E1A923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4849" y="5314004"/>
            <a:ext cx="1079206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Hosting Data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S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torage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5" name="Rechthoek 405">
            <a:extLst>
              <a:ext uri="{FF2B5EF4-FFF2-40B4-BE49-F238E27FC236}">
                <a16:creationId xmlns:a16="http://schemas.microsoft.com/office/drawing/2014/main" id="{E3D76AFF-E1A9-FE44-8A7B-0B1AF0AE0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4849" y="5595986"/>
            <a:ext cx="1079206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Database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6" name="Rechthoek 406">
            <a:extLst>
              <a:ext uri="{FF2B5EF4-FFF2-40B4-BE49-F238E27FC236}">
                <a16:creationId xmlns:a16="http://schemas.microsoft.com/office/drawing/2014/main" id="{AB236624-ED58-3B43-BC62-1117B167A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4188" y="5248387"/>
            <a:ext cx="1085746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A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rchiving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7" name="Rechthoek 407">
            <a:extLst>
              <a:ext uri="{FF2B5EF4-FFF2-40B4-BE49-F238E27FC236}">
                <a16:creationId xmlns:a16="http://schemas.microsoft.com/office/drawing/2014/main" id="{CE1D191B-D27C-2F45-B4ED-245C1FB00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4188" y="5533914"/>
            <a:ext cx="1085746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and A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lerting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8" name="Rechthoek 408">
            <a:extLst>
              <a:ext uri="{FF2B5EF4-FFF2-40B4-BE49-F238E27FC236}">
                <a16:creationId xmlns:a16="http://schemas.microsoft.com/office/drawing/2014/main" id="{67ACA46C-17CE-664D-BCA9-B7EE59E0D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687" y="5248387"/>
            <a:ext cx="1304857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Server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9" name="Rechthoek 409">
            <a:extLst>
              <a:ext uri="{FF2B5EF4-FFF2-40B4-BE49-F238E27FC236}">
                <a16:creationId xmlns:a16="http://schemas.microsoft.com/office/drawing/2014/main" id="{8DDF9329-251F-BE4E-B0D6-575601E51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9878" y="5576478"/>
            <a:ext cx="1082475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430" name="Rechthoek 410">
            <a:extLst>
              <a:ext uri="{FF2B5EF4-FFF2-40B4-BE49-F238E27FC236}">
                <a16:creationId xmlns:a16="http://schemas.microsoft.com/office/drawing/2014/main" id="{56CB6806-28D2-F042-8F5F-7DAD75A32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797" y="6190097"/>
            <a:ext cx="1082477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Identity &amp;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Authentication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1" name="Rechthoek 411">
            <a:extLst>
              <a:ext uri="{FF2B5EF4-FFF2-40B4-BE49-F238E27FC236}">
                <a16:creationId xmlns:a16="http://schemas.microsoft.com/office/drawing/2014/main" id="{44DE94FA-AF45-8D4E-BBC5-6856FC136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797" y="6491587"/>
            <a:ext cx="1082477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Prevention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Protection</a:t>
            </a:r>
          </a:p>
        </p:txBody>
      </p:sp>
      <p:sp>
        <p:nvSpPr>
          <p:cNvPr id="432" name="Rechthoek 412">
            <a:extLst>
              <a:ext uri="{FF2B5EF4-FFF2-40B4-BE49-F238E27FC236}">
                <a16:creationId xmlns:a16="http://schemas.microsoft.com/office/drawing/2014/main" id="{DA114811-4C77-8543-920D-9B0214B79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096" y="6186551"/>
            <a:ext cx="1082477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Authorization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3" name="Rechthoek 413">
            <a:extLst>
              <a:ext uri="{FF2B5EF4-FFF2-40B4-BE49-F238E27FC236}">
                <a16:creationId xmlns:a16="http://schemas.microsoft.com/office/drawing/2014/main" id="{945D5C52-C0ED-D34A-8E18-0CD2DFD5A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096" y="6443704"/>
            <a:ext cx="1082477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Certificate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S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ervice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4" name="Rechthoek 414">
            <a:extLst>
              <a:ext uri="{FF2B5EF4-FFF2-40B4-BE49-F238E27FC236}">
                <a16:creationId xmlns:a16="http://schemas.microsoft.com/office/drawing/2014/main" id="{1A3560AF-6045-3F43-AAFD-03C215745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828" y="6145761"/>
            <a:ext cx="1082475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Auditing &amp;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onitoring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5" name="Rechthoek 415">
            <a:extLst>
              <a:ext uri="{FF2B5EF4-FFF2-40B4-BE49-F238E27FC236}">
                <a16:creationId xmlns:a16="http://schemas.microsoft.com/office/drawing/2014/main" id="{958230FB-9570-AD41-88BE-FF4753007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828" y="6464986"/>
            <a:ext cx="1082475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436" name="Rechthoek 416">
            <a:extLst>
              <a:ext uri="{FF2B5EF4-FFF2-40B4-BE49-F238E27FC236}">
                <a16:creationId xmlns:a16="http://schemas.microsoft.com/office/drawing/2014/main" id="{AB0D39CF-BA29-D242-9DFA-B978713A5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659" y="6145761"/>
            <a:ext cx="1082475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</a:t>
            </a:r>
          </a:p>
        </p:txBody>
      </p:sp>
      <p:sp>
        <p:nvSpPr>
          <p:cNvPr id="437" name="Rechthoek 417">
            <a:extLst>
              <a:ext uri="{FF2B5EF4-FFF2-40B4-BE49-F238E27FC236}">
                <a16:creationId xmlns:a16="http://schemas.microsoft.com/office/drawing/2014/main" id="{04C3A8A9-F9C4-5347-BA4E-26CDD5A19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659" y="6443704"/>
            <a:ext cx="1082475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Balancing</a:t>
            </a:r>
          </a:p>
        </p:txBody>
      </p:sp>
      <p:sp>
        <p:nvSpPr>
          <p:cNvPr id="438" name="Rechthoek 418">
            <a:extLst>
              <a:ext uri="{FF2B5EF4-FFF2-40B4-BE49-F238E27FC236}">
                <a16:creationId xmlns:a16="http://schemas.microsoft.com/office/drawing/2014/main" id="{DC678E97-3DEE-3D45-A05E-2A40ACA09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029" y="6145761"/>
            <a:ext cx="1082477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Determination</a:t>
            </a:r>
          </a:p>
        </p:txBody>
      </p:sp>
      <p:sp>
        <p:nvSpPr>
          <p:cNvPr id="439" name="Rechthoek 419">
            <a:extLst>
              <a:ext uri="{FF2B5EF4-FFF2-40B4-BE49-F238E27FC236}">
                <a16:creationId xmlns:a16="http://schemas.microsoft.com/office/drawing/2014/main" id="{4ED3CF4E-2DBA-2740-AE25-225888707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029" y="6443704"/>
            <a:ext cx="1082477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</a:t>
            </a:r>
          </a:p>
        </p:txBody>
      </p:sp>
      <p:sp>
        <p:nvSpPr>
          <p:cNvPr id="440" name="Rechthoek 420">
            <a:extLst>
              <a:ext uri="{FF2B5EF4-FFF2-40B4-BE49-F238E27FC236}">
                <a16:creationId xmlns:a16="http://schemas.microsoft.com/office/drawing/2014/main" id="{68A78EED-2B9C-8742-9A94-9E2039FB5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1181" y="6209606"/>
            <a:ext cx="1210019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 &amp; IP </a:t>
            </a: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Ad</a:t>
            </a: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dress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600" b="1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altLang="nl-NL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anagement</a:t>
            </a:r>
            <a:endParaRPr kumimoji="0" lang="en-US" altLang="nl-NL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1" name="Rechthoek 421">
            <a:extLst>
              <a:ext uri="{FF2B5EF4-FFF2-40B4-BE49-F238E27FC236}">
                <a16:creationId xmlns:a16="http://schemas.microsoft.com/office/drawing/2014/main" id="{49822D77-4CCD-9042-B5D0-40641652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3129" y="6461439"/>
            <a:ext cx="1085746" cy="1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</p:txBody>
      </p:sp>
      <p:sp>
        <p:nvSpPr>
          <p:cNvPr id="442" name="Rechthoek 422">
            <a:extLst>
              <a:ext uri="{FF2B5EF4-FFF2-40B4-BE49-F238E27FC236}">
                <a16:creationId xmlns:a16="http://schemas.microsoft.com/office/drawing/2014/main" id="{7F26640F-3874-DC4F-AD32-6F80E27D3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8497" y="6145761"/>
            <a:ext cx="1331022" cy="2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(Workplace)</a:t>
            </a:r>
          </a:p>
          <a:p>
            <a:pPr marL="0" marR="0" lvl="0" indent="0" algn="ctr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nl-NL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 Access</a:t>
            </a:r>
          </a:p>
        </p:txBody>
      </p:sp>
      <p:sp>
        <p:nvSpPr>
          <p:cNvPr id="3" name="Rechthoek 112">
            <a:extLst>
              <a:ext uri="{FF2B5EF4-FFF2-40B4-BE49-F238E27FC236}">
                <a16:creationId xmlns:a16="http://schemas.microsoft.com/office/drawing/2014/main" id="{D4CBB26B-4EC0-B6FA-97C4-26B4BD723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845" y="640929"/>
            <a:ext cx="653239" cy="2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nl-NL" sz="800" b="1" dirty="0">
                <a:solidFill>
                  <a:srgbClr val="3D3E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endParaRPr kumimoji="0" lang="en-US" altLang="nl-NL" sz="800" b="1" i="0" u="none" strike="noStrike" kern="1200" cap="none" spc="0" normalizeH="0" baseline="0" noProof="0" dirty="0">
              <a:ln>
                <a:noFill/>
              </a:ln>
              <a:solidFill>
                <a:srgbClr val="3D3E3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Google Shape;906;p11">
            <a:extLst>
              <a:ext uri="{FF2B5EF4-FFF2-40B4-BE49-F238E27FC236}">
                <a16:creationId xmlns:a16="http://schemas.microsoft.com/office/drawing/2014/main" id="{1FD3B632-8FE4-C395-E214-309A9DB47AF0}"/>
              </a:ext>
            </a:extLst>
          </p:cNvPr>
          <p:cNvSpPr txBox="1"/>
          <p:nvPr/>
        </p:nvSpPr>
        <p:spPr>
          <a:xfrm>
            <a:off x="238447" y="270241"/>
            <a:ext cx="2038350" cy="15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80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1" i="0" u="none" strike="noStrike" cap="none" dirty="0">
                <a:solidFill>
                  <a:srgbClr val="F18700"/>
                </a:solidFill>
                <a:latin typeface="+mj-lt"/>
                <a:ea typeface="Calibri"/>
                <a:cs typeface="Calibri"/>
                <a:sym typeface="Calibri"/>
              </a:rPr>
              <a:t>Application function model</a:t>
            </a:r>
          </a:p>
        </p:txBody>
      </p:sp>
    </p:spTree>
    <p:extLst>
      <p:ext uri="{BB962C8B-B14F-4D97-AF65-F5344CB8AC3E}">
        <p14:creationId xmlns:p14="http://schemas.microsoft.com/office/powerpoint/2010/main" val="2091144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1">
            <a:extLst>
              <a:ext uri="{FF2B5EF4-FFF2-40B4-BE49-F238E27FC236}">
                <a16:creationId xmlns:a16="http://schemas.microsoft.com/office/drawing/2014/main" id="{8BACE60F-7EA7-0247-9FC0-DF0358748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810" y="1172898"/>
            <a:ext cx="10613473" cy="4988208"/>
          </a:xfrm>
          <a:custGeom>
            <a:avLst/>
            <a:gdLst>
              <a:gd name="T0" fmla="*/ 2147483646 w 19117"/>
              <a:gd name="T1" fmla="*/ 2147483646 h 10753"/>
              <a:gd name="T2" fmla="*/ 0 w 19117"/>
              <a:gd name="T3" fmla="*/ 2147483646 h 10753"/>
              <a:gd name="T4" fmla="*/ 0 w 19117"/>
              <a:gd name="T5" fmla="*/ 0 h 10753"/>
              <a:gd name="T6" fmla="*/ 2147483646 w 19117"/>
              <a:gd name="T7" fmla="*/ 0 h 10753"/>
              <a:gd name="T8" fmla="*/ 2147483646 w 19117"/>
              <a:gd name="T9" fmla="*/ 2147483646 h 10753"/>
              <a:gd name="T10" fmla="*/ 2147483646 w 19117"/>
              <a:gd name="T11" fmla="*/ 2147483646 h 107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117" h="10753">
                <a:moveTo>
                  <a:pt x="9558" y="10752"/>
                </a:moveTo>
                <a:lnTo>
                  <a:pt x="0" y="10752"/>
                </a:lnTo>
                <a:lnTo>
                  <a:pt x="0" y="0"/>
                </a:lnTo>
                <a:lnTo>
                  <a:pt x="19116" y="0"/>
                </a:lnTo>
                <a:lnTo>
                  <a:pt x="19116" y="10752"/>
                </a:lnTo>
                <a:lnTo>
                  <a:pt x="9558" y="10752"/>
                </a:lnTo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9" name="Freeform 2">
            <a:extLst>
              <a:ext uri="{FF2B5EF4-FFF2-40B4-BE49-F238E27FC236}">
                <a16:creationId xmlns:a16="http://schemas.microsoft.com/office/drawing/2014/main" id="{06E0A3F7-CB32-7545-9C5E-D0CA298FB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056"/>
            <a:ext cx="12158024" cy="6331253"/>
          </a:xfrm>
          <a:custGeom>
            <a:avLst/>
            <a:gdLst>
              <a:gd name="T0" fmla="*/ 2147483646 w 21900"/>
              <a:gd name="T1" fmla="*/ 2147483646 h 13650"/>
              <a:gd name="T2" fmla="*/ 0 w 21900"/>
              <a:gd name="T3" fmla="*/ 2147483646 h 13650"/>
              <a:gd name="T4" fmla="*/ 0 w 21900"/>
              <a:gd name="T5" fmla="*/ 0 h 13650"/>
              <a:gd name="T6" fmla="*/ 2147483646 w 21900"/>
              <a:gd name="T7" fmla="*/ 0 h 13650"/>
              <a:gd name="T8" fmla="*/ 2147483646 w 21900"/>
              <a:gd name="T9" fmla="*/ 2147483646 h 13650"/>
              <a:gd name="T10" fmla="*/ 2147483646 w 21900"/>
              <a:gd name="T11" fmla="*/ 2147483646 h 136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900" h="13650">
                <a:moveTo>
                  <a:pt x="10950" y="13649"/>
                </a:moveTo>
                <a:lnTo>
                  <a:pt x="0" y="13649"/>
                </a:lnTo>
                <a:lnTo>
                  <a:pt x="0" y="0"/>
                </a:lnTo>
                <a:lnTo>
                  <a:pt x="21899" y="0"/>
                </a:lnTo>
                <a:lnTo>
                  <a:pt x="21899" y="13649"/>
                </a:lnTo>
                <a:lnTo>
                  <a:pt x="10950" y="1364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0" name="Freeform 3">
            <a:extLst>
              <a:ext uri="{FF2B5EF4-FFF2-40B4-BE49-F238E27FC236}">
                <a16:creationId xmlns:a16="http://schemas.microsoft.com/office/drawing/2014/main" id="{0F2C8FC6-0BB2-884C-8C47-ECCB72F16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56637"/>
            <a:ext cx="12141829" cy="1001363"/>
          </a:xfrm>
          <a:custGeom>
            <a:avLst/>
            <a:gdLst>
              <a:gd name="T0" fmla="*/ 2147483646 w 21869"/>
              <a:gd name="T1" fmla="*/ 2147483646 h 2160"/>
              <a:gd name="T2" fmla="*/ 0 w 21869"/>
              <a:gd name="T3" fmla="*/ 2147483646 h 2160"/>
              <a:gd name="T4" fmla="*/ 0 w 21869"/>
              <a:gd name="T5" fmla="*/ 0 h 2160"/>
              <a:gd name="T6" fmla="*/ 2147483646 w 21869"/>
              <a:gd name="T7" fmla="*/ 0 h 2160"/>
              <a:gd name="T8" fmla="*/ 2147483646 w 21869"/>
              <a:gd name="T9" fmla="*/ 2147483646 h 2160"/>
              <a:gd name="T10" fmla="*/ 2147483646 w 21869"/>
              <a:gd name="T11" fmla="*/ 2147483646 h 2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869" h="2160">
                <a:moveTo>
                  <a:pt x="10934" y="2159"/>
                </a:moveTo>
                <a:lnTo>
                  <a:pt x="0" y="2159"/>
                </a:lnTo>
                <a:lnTo>
                  <a:pt x="0" y="0"/>
                </a:lnTo>
                <a:lnTo>
                  <a:pt x="21868" y="0"/>
                </a:lnTo>
                <a:lnTo>
                  <a:pt x="21868" y="2159"/>
                </a:lnTo>
                <a:lnTo>
                  <a:pt x="10934" y="2159"/>
                </a:lnTo>
              </a:path>
            </a:pathLst>
          </a:custGeom>
          <a:solidFill>
            <a:srgbClr val="D9E5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" name="Freeform 4">
            <a:extLst>
              <a:ext uri="{FF2B5EF4-FFF2-40B4-BE49-F238E27FC236}">
                <a16:creationId xmlns:a16="http://schemas.microsoft.com/office/drawing/2014/main" id="{7153575F-B7B2-3549-B248-97ED3CA14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630" y="2155654"/>
            <a:ext cx="9380667" cy="2104215"/>
          </a:xfrm>
          <a:custGeom>
            <a:avLst/>
            <a:gdLst>
              <a:gd name="T0" fmla="*/ 2147483646 w 16896"/>
              <a:gd name="T1" fmla="*/ 2147483646 h 4536"/>
              <a:gd name="T2" fmla="*/ 0 w 16896"/>
              <a:gd name="T3" fmla="*/ 2147483646 h 4536"/>
              <a:gd name="T4" fmla="*/ 0 w 16896"/>
              <a:gd name="T5" fmla="*/ 0 h 4536"/>
              <a:gd name="T6" fmla="*/ 2147483646 w 16896"/>
              <a:gd name="T7" fmla="*/ 0 h 4536"/>
              <a:gd name="T8" fmla="*/ 2147483646 w 16896"/>
              <a:gd name="T9" fmla="*/ 2147483646 h 4536"/>
              <a:gd name="T10" fmla="*/ 2147483646 w 16896"/>
              <a:gd name="T11" fmla="*/ 2147483646 h 4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96" h="4536">
                <a:moveTo>
                  <a:pt x="8448" y="4535"/>
                </a:moveTo>
                <a:lnTo>
                  <a:pt x="0" y="4535"/>
                </a:lnTo>
                <a:lnTo>
                  <a:pt x="0" y="0"/>
                </a:lnTo>
                <a:lnTo>
                  <a:pt x="16895" y="0"/>
                </a:lnTo>
                <a:lnTo>
                  <a:pt x="16895" y="4535"/>
                </a:lnTo>
                <a:lnTo>
                  <a:pt x="8448" y="4535"/>
                </a:lnTo>
              </a:path>
            </a:pathLst>
          </a:custGeom>
          <a:solidFill>
            <a:srgbClr val="D9E5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E2A2F7D7-92C5-934F-BF39-17F587117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8" y="0"/>
            <a:ext cx="6010185" cy="3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13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nl-NL" sz="2800" dirty="0">
                <a:solidFill>
                  <a:srgbClr val="F18700"/>
                </a:solidFill>
                <a:latin typeface="+mj-lt"/>
                <a:cs typeface="Calibri" panose="020F0502020204030204" pitchFamily="34" charset="0"/>
              </a:rPr>
              <a:t>Application </a:t>
            </a:r>
            <a:r>
              <a:rPr lang="nl-NL" altLang="nl-NL" sz="2800" dirty="0" err="1">
                <a:solidFill>
                  <a:srgbClr val="F18700"/>
                </a:solidFill>
                <a:latin typeface="+mj-lt"/>
                <a:cs typeface="Calibri" panose="020F0502020204030204" pitchFamily="34" charset="0"/>
              </a:rPr>
              <a:t>function</a:t>
            </a:r>
            <a:r>
              <a:rPr lang="nl-NL" altLang="nl-NL" sz="2800" dirty="0">
                <a:solidFill>
                  <a:srgbClr val="F18700"/>
                </a:solidFill>
                <a:latin typeface="+mj-lt"/>
                <a:cs typeface="Calibri" panose="020F0502020204030204" pitchFamily="34" charset="0"/>
              </a:rPr>
              <a:t> model (sub)</a:t>
            </a:r>
            <a:r>
              <a:rPr lang="nl-NL" altLang="nl-NL" sz="2800" dirty="0" err="1">
                <a:solidFill>
                  <a:srgbClr val="F18700"/>
                </a:solidFill>
                <a:latin typeface="+mj-lt"/>
                <a:cs typeface="Calibri" panose="020F0502020204030204" pitchFamily="34" charset="0"/>
              </a:rPr>
              <a:t>domains</a:t>
            </a:r>
            <a:endParaRPr lang="nl-NL" altLang="nl-NL" sz="2800" dirty="0">
              <a:solidFill>
                <a:srgbClr val="F187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3" name="Line 6">
            <a:extLst>
              <a:ext uri="{FF2B5EF4-FFF2-40B4-BE49-F238E27FC236}">
                <a16:creationId xmlns:a16="http://schemas.microsoft.com/office/drawing/2014/main" id="{D83A0E54-D677-E54D-B386-19CC669E07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0581" y="2159037"/>
            <a:ext cx="9384715" cy="6766"/>
          </a:xfrm>
          <a:prstGeom prst="line">
            <a:avLst/>
          </a:prstGeom>
          <a:noFill/>
          <a:ln w="20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Line 7">
            <a:extLst>
              <a:ext uri="{FF2B5EF4-FFF2-40B4-BE49-F238E27FC236}">
                <a16:creationId xmlns:a16="http://schemas.microsoft.com/office/drawing/2014/main" id="{CE6A1F1D-EDCE-7F48-9B85-FCD3AA6C67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0581" y="2686783"/>
            <a:ext cx="9384715" cy="1690"/>
          </a:xfrm>
          <a:prstGeom prst="line">
            <a:avLst/>
          </a:prstGeom>
          <a:noFill/>
          <a:ln w="20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Line 8">
            <a:extLst>
              <a:ext uri="{FF2B5EF4-FFF2-40B4-BE49-F238E27FC236}">
                <a16:creationId xmlns:a16="http://schemas.microsoft.com/office/drawing/2014/main" id="{3D47BBA8-3CC1-3C47-812D-629740914B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0581" y="3204378"/>
            <a:ext cx="9384715" cy="6767"/>
          </a:xfrm>
          <a:prstGeom prst="line">
            <a:avLst/>
          </a:prstGeom>
          <a:noFill/>
          <a:ln w="20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Line 9">
            <a:extLst>
              <a:ext uri="{FF2B5EF4-FFF2-40B4-BE49-F238E27FC236}">
                <a16:creationId xmlns:a16="http://schemas.microsoft.com/office/drawing/2014/main" id="{B2B4FABE-D0D3-2C4D-A599-FFF1EABF50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0581" y="3732123"/>
            <a:ext cx="9384715" cy="6767"/>
          </a:xfrm>
          <a:prstGeom prst="line">
            <a:avLst/>
          </a:prstGeom>
          <a:noFill/>
          <a:ln w="20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Line 10">
            <a:extLst>
              <a:ext uri="{FF2B5EF4-FFF2-40B4-BE49-F238E27FC236}">
                <a16:creationId xmlns:a16="http://schemas.microsoft.com/office/drawing/2014/main" id="{21038E90-91A1-244A-A8B7-299977A27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649898"/>
            <a:ext cx="12190413" cy="1691"/>
          </a:xfrm>
          <a:prstGeom prst="line">
            <a:avLst/>
          </a:prstGeom>
          <a:noFill/>
          <a:ln w="20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9" name="Line 12">
            <a:extLst>
              <a:ext uri="{FF2B5EF4-FFF2-40B4-BE49-F238E27FC236}">
                <a16:creationId xmlns:a16="http://schemas.microsoft.com/office/drawing/2014/main" id="{C1E3B5CA-2DEA-1C4E-8FA5-238CDB2CA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258178"/>
            <a:ext cx="12190413" cy="1691"/>
          </a:xfrm>
          <a:prstGeom prst="line">
            <a:avLst/>
          </a:prstGeom>
          <a:noFill/>
          <a:ln w="20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0" name="Line 13">
            <a:extLst>
              <a:ext uri="{FF2B5EF4-FFF2-40B4-BE49-F238E27FC236}">
                <a16:creationId xmlns:a16="http://schemas.microsoft.com/office/drawing/2014/main" id="{27859C07-DF2C-B343-9287-FE1E22A7A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388094"/>
            <a:ext cx="12190413" cy="1691"/>
          </a:xfrm>
          <a:prstGeom prst="line">
            <a:avLst/>
          </a:prstGeom>
          <a:noFill/>
          <a:ln w="20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1" name="Line 14">
            <a:extLst>
              <a:ext uri="{FF2B5EF4-FFF2-40B4-BE49-F238E27FC236}">
                <a16:creationId xmlns:a16="http://schemas.microsoft.com/office/drawing/2014/main" id="{D6265975-D69B-6B41-ADC2-7FFAA4FDD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875244"/>
            <a:ext cx="12190413" cy="1691"/>
          </a:xfrm>
          <a:prstGeom prst="line">
            <a:avLst/>
          </a:prstGeom>
          <a:noFill/>
          <a:ln w="20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" name="Line 15">
            <a:extLst>
              <a:ext uri="{FF2B5EF4-FFF2-40B4-BE49-F238E27FC236}">
                <a16:creationId xmlns:a16="http://schemas.microsoft.com/office/drawing/2014/main" id="{631299D9-043E-0049-A2F8-747A91C23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64084"/>
            <a:ext cx="12190413" cy="1692"/>
          </a:xfrm>
          <a:prstGeom prst="line">
            <a:avLst/>
          </a:prstGeom>
          <a:noFill/>
          <a:ln w="20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3" name="Line 16">
            <a:extLst>
              <a:ext uri="{FF2B5EF4-FFF2-40B4-BE49-F238E27FC236}">
                <a16:creationId xmlns:a16="http://schemas.microsoft.com/office/drawing/2014/main" id="{8B909B9B-01EA-BF4E-8306-D35E6F00CBB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852926"/>
            <a:ext cx="12190413" cy="1691"/>
          </a:xfrm>
          <a:prstGeom prst="line">
            <a:avLst/>
          </a:prstGeom>
          <a:noFill/>
          <a:ln w="20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4" name="Line 17">
            <a:extLst>
              <a:ext uri="{FF2B5EF4-FFF2-40B4-BE49-F238E27FC236}">
                <a16:creationId xmlns:a16="http://schemas.microsoft.com/office/drawing/2014/main" id="{89847E58-5813-1A48-A5EB-2A1B9B42D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4630" y="1654972"/>
            <a:ext cx="2024" cy="2604897"/>
          </a:xfrm>
          <a:prstGeom prst="line">
            <a:avLst/>
          </a:prstGeom>
          <a:noFill/>
          <a:ln w="20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5" name="Line 18">
            <a:extLst>
              <a:ext uri="{FF2B5EF4-FFF2-40B4-BE49-F238E27FC236}">
                <a16:creationId xmlns:a16="http://schemas.microsoft.com/office/drawing/2014/main" id="{BE0C7CA3-75C5-D64A-A332-D3E70CAB9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5297" y="1649898"/>
            <a:ext cx="4050" cy="2613354"/>
          </a:xfrm>
          <a:prstGeom prst="line">
            <a:avLst/>
          </a:prstGeom>
          <a:noFill/>
          <a:ln w="20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6" name="Line 19">
            <a:extLst>
              <a:ext uri="{FF2B5EF4-FFF2-40B4-BE49-F238E27FC236}">
                <a16:creationId xmlns:a16="http://schemas.microsoft.com/office/drawing/2014/main" id="{5BB7F108-EFE2-0545-93A7-E7638C9BD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206" y="5887084"/>
            <a:ext cx="2025" cy="960767"/>
          </a:xfrm>
          <a:prstGeom prst="line">
            <a:avLst/>
          </a:prstGeom>
          <a:noFill/>
          <a:ln w="20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" name="Rechthoek 112">
            <a:extLst>
              <a:ext uri="{FF2B5EF4-FFF2-40B4-BE49-F238E27FC236}">
                <a16:creationId xmlns:a16="http://schemas.microsoft.com/office/drawing/2014/main" id="{027EEFC6-A45E-DB4E-B8AF-23BF42F2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4546"/>
            <a:ext cx="12151950" cy="2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nl-NL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58" name="Rechthoek 112">
            <a:extLst>
              <a:ext uri="{FF2B5EF4-FFF2-40B4-BE49-F238E27FC236}">
                <a16:creationId xmlns:a16="http://schemas.microsoft.com/office/drawing/2014/main" id="{49266E1B-0A5D-994E-AD90-52671841F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9" y="1813972"/>
            <a:ext cx="1352241" cy="2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nl-NL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Research</a:t>
            </a:r>
          </a:p>
        </p:txBody>
      </p:sp>
      <p:sp>
        <p:nvSpPr>
          <p:cNvPr id="59" name="Rechthoek 112">
            <a:extLst>
              <a:ext uri="{FF2B5EF4-FFF2-40B4-BE49-F238E27FC236}">
                <a16:creationId xmlns:a16="http://schemas.microsoft.com/office/drawing/2014/main" id="{25302EAF-4641-884C-8D14-967A19E97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749" y="1813972"/>
            <a:ext cx="1473700" cy="2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nl-NL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Healthcare</a:t>
            </a:r>
          </a:p>
        </p:txBody>
      </p:sp>
      <p:sp>
        <p:nvSpPr>
          <p:cNvPr id="60" name="Rechthoek 112">
            <a:extLst>
              <a:ext uri="{FF2B5EF4-FFF2-40B4-BE49-F238E27FC236}">
                <a16:creationId xmlns:a16="http://schemas.microsoft.com/office/drawing/2014/main" id="{1A6E7992-1839-3E4A-88F0-2A01628CF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327" y="2333966"/>
            <a:ext cx="4605313" cy="2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</a:p>
        </p:txBody>
      </p:sp>
      <p:sp>
        <p:nvSpPr>
          <p:cNvPr id="61" name="Rechthoek 112">
            <a:extLst>
              <a:ext uri="{FF2B5EF4-FFF2-40B4-BE49-F238E27FC236}">
                <a16:creationId xmlns:a16="http://schemas.microsoft.com/office/drawing/2014/main" id="{4B9CFA04-6350-4241-9E49-5BC62ADB9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229" y="2859314"/>
            <a:ext cx="6285493" cy="2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Consultation &amp; Treatment</a:t>
            </a:r>
          </a:p>
        </p:txBody>
      </p:sp>
      <p:sp>
        <p:nvSpPr>
          <p:cNvPr id="62" name="Rechthoek 112">
            <a:extLst>
              <a:ext uri="{FF2B5EF4-FFF2-40B4-BE49-F238E27FC236}">
                <a16:creationId xmlns:a16="http://schemas.microsoft.com/office/drawing/2014/main" id="{1B31A2F0-4B6B-8648-A9D0-FF76C1C9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326" y="3371837"/>
            <a:ext cx="6313833" cy="2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Additional Diagnostic Testing</a:t>
            </a:r>
          </a:p>
        </p:txBody>
      </p:sp>
      <p:sp>
        <p:nvSpPr>
          <p:cNvPr id="63" name="Rechthoek 112">
            <a:extLst>
              <a:ext uri="{FF2B5EF4-FFF2-40B4-BE49-F238E27FC236}">
                <a16:creationId xmlns:a16="http://schemas.microsoft.com/office/drawing/2014/main" id="{C6F05E10-98C7-2343-B9BA-6B93AA28D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326" y="3909731"/>
            <a:ext cx="6287516" cy="2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Healthcare Support</a:t>
            </a:r>
          </a:p>
        </p:txBody>
      </p:sp>
      <p:sp>
        <p:nvSpPr>
          <p:cNvPr id="64" name="Rechthoek 112">
            <a:extLst>
              <a:ext uri="{FF2B5EF4-FFF2-40B4-BE49-F238E27FC236}">
                <a16:creationId xmlns:a16="http://schemas.microsoft.com/office/drawing/2014/main" id="{BC55E47E-0AAB-344E-BE76-543E878FF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070" y="4725030"/>
            <a:ext cx="8176200" cy="2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nl-NL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Enterprise Support</a:t>
            </a:r>
          </a:p>
        </p:txBody>
      </p:sp>
      <p:sp>
        <p:nvSpPr>
          <p:cNvPr id="66" name="Rechthoek 112">
            <a:extLst>
              <a:ext uri="{FF2B5EF4-FFF2-40B4-BE49-F238E27FC236}">
                <a16:creationId xmlns:a16="http://schemas.microsoft.com/office/drawing/2014/main" id="{515126C8-0E4E-584B-B313-43A8B34BE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3515" y="1813972"/>
            <a:ext cx="1358315" cy="2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nl-NL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Teaching</a:t>
            </a:r>
          </a:p>
        </p:txBody>
      </p:sp>
      <p:sp>
        <p:nvSpPr>
          <p:cNvPr id="67" name="Rechthoek 112">
            <a:extLst>
              <a:ext uri="{FF2B5EF4-FFF2-40B4-BE49-F238E27FC236}">
                <a16:creationId xmlns:a16="http://schemas.microsoft.com/office/drawing/2014/main" id="{1E5EA4FF-3B9C-A744-879E-407112D78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7" y="5518339"/>
            <a:ext cx="12109441" cy="2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Generic IT functions</a:t>
            </a:r>
          </a:p>
        </p:txBody>
      </p:sp>
      <p:sp>
        <p:nvSpPr>
          <p:cNvPr id="68" name="Rechthoek 112">
            <a:extLst>
              <a:ext uri="{FF2B5EF4-FFF2-40B4-BE49-F238E27FC236}">
                <a16:creationId xmlns:a16="http://schemas.microsoft.com/office/drawing/2014/main" id="{F79D43A2-B33D-AC44-B392-418C79C0D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19020"/>
            <a:ext cx="6085085" cy="2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Workplace &amp; Collaboration</a:t>
            </a:r>
          </a:p>
        </p:txBody>
      </p:sp>
      <p:sp>
        <p:nvSpPr>
          <p:cNvPr id="69" name="Rechthoek 112">
            <a:extLst>
              <a:ext uri="{FF2B5EF4-FFF2-40B4-BE49-F238E27FC236}">
                <a16:creationId xmlns:a16="http://schemas.microsoft.com/office/drawing/2014/main" id="{C2379922-88DE-634E-AC27-0EB552DDB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377" y="6019020"/>
            <a:ext cx="6042574" cy="23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Datacenter</a:t>
            </a:r>
          </a:p>
        </p:txBody>
      </p:sp>
      <p:sp>
        <p:nvSpPr>
          <p:cNvPr id="70" name="Rechthoek 112">
            <a:extLst>
              <a:ext uri="{FF2B5EF4-FFF2-40B4-BE49-F238E27FC236}">
                <a16:creationId xmlns:a16="http://schemas.microsoft.com/office/drawing/2014/main" id="{2C42D804-D061-4449-AB97-F0A596070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5872"/>
            <a:ext cx="6085085" cy="2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Identity, Access &amp; Security</a:t>
            </a:r>
          </a:p>
        </p:txBody>
      </p:sp>
      <p:sp>
        <p:nvSpPr>
          <p:cNvPr id="71" name="Rechthoek 112">
            <a:extLst>
              <a:ext uri="{FF2B5EF4-FFF2-40B4-BE49-F238E27FC236}">
                <a16:creationId xmlns:a16="http://schemas.microsoft.com/office/drawing/2014/main" id="{29D1F0F1-199E-9C4A-BD7D-E5FF7F650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377" y="6485872"/>
            <a:ext cx="6032453" cy="2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ts val="11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Connectivity</a:t>
            </a:r>
          </a:p>
        </p:txBody>
      </p:sp>
    </p:spTree>
    <p:extLst>
      <p:ext uri="{BB962C8B-B14F-4D97-AF65-F5344CB8AC3E}">
        <p14:creationId xmlns:p14="http://schemas.microsoft.com/office/powerpoint/2010/main" val="369943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3A5378E5-361B-1FCA-BB60-50783744472C}"/>
              </a:ext>
            </a:extLst>
          </p:cNvPr>
          <p:cNvGrpSpPr/>
          <p:nvPr/>
        </p:nvGrpSpPr>
        <p:grpSpPr>
          <a:xfrm>
            <a:off x="142100" y="427508"/>
            <a:ext cx="11946984" cy="6353302"/>
            <a:chOff x="192714" y="103516"/>
            <a:chExt cx="11918772" cy="6590581"/>
          </a:xfrm>
        </p:grpSpPr>
        <p:sp>
          <p:nvSpPr>
            <p:cNvPr id="344" name="Google Shape;260;p3">
              <a:extLst>
                <a:ext uri="{FF2B5EF4-FFF2-40B4-BE49-F238E27FC236}">
                  <a16:creationId xmlns:a16="http://schemas.microsoft.com/office/drawing/2014/main" id="{5C20A255-04EF-29C4-23CB-02A2CB856289}"/>
                </a:ext>
              </a:extLst>
            </p:cNvPr>
            <p:cNvSpPr/>
            <p:nvPr/>
          </p:nvSpPr>
          <p:spPr>
            <a:xfrm>
              <a:off x="1890122" y="103516"/>
              <a:ext cx="10221364" cy="1704999"/>
            </a:xfrm>
            <a:custGeom>
              <a:avLst/>
              <a:gdLst/>
              <a:ahLst/>
              <a:cxnLst/>
              <a:rect l="l" t="t" r="r" b="b"/>
              <a:pathLst>
                <a:path w="21840" h="3576" extrusionOk="0">
                  <a:moveTo>
                    <a:pt x="21839" y="3575"/>
                  </a:moveTo>
                  <a:lnTo>
                    <a:pt x="10921" y="3575"/>
                  </a:lnTo>
                  <a:lnTo>
                    <a:pt x="0" y="3575"/>
                  </a:lnTo>
                  <a:lnTo>
                    <a:pt x="0" y="0"/>
                  </a:lnTo>
                  <a:lnTo>
                    <a:pt x="21839" y="0"/>
                  </a:lnTo>
                  <a:lnTo>
                    <a:pt x="21839" y="3575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261;p3">
              <a:extLst>
                <a:ext uri="{FF2B5EF4-FFF2-40B4-BE49-F238E27FC236}">
                  <a16:creationId xmlns:a16="http://schemas.microsoft.com/office/drawing/2014/main" id="{1C37478A-7D1C-2935-5B31-F6E3E480A7E4}"/>
                </a:ext>
              </a:extLst>
            </p:cNvPr>
            <p:cNvSpPr/>
            <p:nvPr/>
          </p:nvSpPr>
          <p:spPr>
            <a:xfrm>
              <a:off x="1890122" y="1897156"/>
              <a:ext cx="10221364" cy="1134928"/>
            </a:xfrm>
            <a:custGeom>
              <a:avLst/>
              <a:gdLst/>
              <a:ahLst/>
              <a:cxnLst/>
              <a:rect l="l" t="t" r="r" b="b"/>
              <a:pathLst>
                <a:path w="21840" h="2380" extrusionOk="0">
                  <a:moveTo>
                    <a:pt x="21839" y="2379"/>
                  </a:moveTo>
                  <a:lnTo>
                    <a:pt x="10921" y="2379"/>
                  </a:lnTo>
                  <a:lnTo>
                    <a:pt x="0" y="2379"/>
                  </a:lnTo>
                  <a:lnTo>
                    <a:pt x="0" y="0"/>
                  </a:lnTo>
                  <a:lnTo>
                    <a:pt x="21839" y="0"/>
                  </a:lnTo>
                  <a:lnTo>
                    <a:pt x="21839" y="237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263;p3">
              <a:extLst>
                <a:ext uri="{FF2B5EF4-FFF2-40B4-BE49-F238E27FC236}">
                  <a16:creationId xmlns:a16="http://schemas.microsoft.com/office/drawing/2014/main" id="{F730E68A-2605-CFC7-8877-6DB5E6034F45}"/>
                </a:ext>
              </a:extLst>
            </p:cNvPr>
            <p:cNvSpPr txBox="1"/>
            <p:nvPr/>
          </p:nvSpPr>
          <p:spPr>
            <a:xfrm>
              <a:off x="9561752" y="163903"/>
              <a:ext cx="2467827" cy="516638"/>
            </a:xfrm>
            <a:prstGeom prst="rect">
              <a:avLst/>
            </a:prstGeom>
            <a:solidFill>
              <a:srgbClr val="C724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ctr">
                <a:defRPr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1200">
                  <a:solidFill>
                    <a:prstClr val="white"/>
                  </a:solidFill>
                  <a:cs typeface="+mn-cs"/>
                  <a:sym typeface="Calibri"/>
                </a:rPr>
                <a:t>Customer</a:t>
              </a: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47" name="Google Shape;267;p3">
              <a:extLst>
                <a:ext uri="{FF2B5EF4-FFF2-40B4-BE49-F238E27FC236}">
                  <a16:creationId xmlns:a16="http://schemas.microsoft.com/office/drawing/2014/main" id="{5FFB9526-E06D-27E4-2772-8110FA99C129}"/>
                </a:ext>
              </a:extLst>
            </p:cNvPr>
            <p:cNvSpPr txBox="1"/>
            <p:nvPr/>
          </p:nvSpPr>
          <p:spPr>
            <a:xfrm>
              <a:off x="9561751" y="744845"/>
              <a:ext cx="2467827" cy="434182"/>
            </a:xfrm>
            <a:prstGeom prst="rect">
              <a:avLst/>
            </a:prstGeom>
            <a:solidFill>
              <a:srgbClr val="C724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ctr">
                <a:defRPr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  <a:sym typeface="Calibri"/>
                </a:rPr>
                <a:t>Business Function</a:t>
              </a: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48" name="Google Shape;269;p3">
              <a:extLst>
                <a:ext uri="{FF2B5EF4-FFF2-40B4-BE49-F238E27FC236}">
                  <a16:creationId xmlns:a16="http://schemas.microsoft.com/office/drawing/2014/main" id="{CC39D6C2-172F-5428-6FE2-586243C89077}"/>
                </a:ext>
              </a:extLst>
            </p:cNvPr>
            <p:cNvSpPr txBox="1"/>
            <p:nvPr/>
          </p:nvSpPr>
          <p:spPr>
            <a:xfrm>
              <a:off x="9561751" y="1264188"/>
              <a:ext cx="2467827" cy="480023"/>
            </a:xfrm>
            <a:prstGeom prst="rect">
              <a:avLst/>
            </a:prstGeom>
            <a:solidFill>
              <a:srgbClr val="C724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ctr">
                <a:defRPr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  <a:sym typeface="Calibri"/>
                </a:rPr>
                <a:t>Service</a:t>
              </a: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49" name="Google Shape;271;p3">
              <a:extLst>
                <a:ext uri="{FF2B5EF4-FFF2-40B4-BE49-F238E27FC236}">
                  <a16:creationId xmlns:a16="http://schemas.microsoft.com/office/drawing/2014/main" id="{2E4DB47F-764F-DEE6-5F51-A06DF03A09F3}"/>
                </a:ext>
              </a:extLst>
            </p:cNvPr>
            <p:cNvSpPr txBox="1"/>
            <p:nvPr/>
          </p:nvSpPr>
          <p:spPr>
            <a:xfrm>
              <a:off x="9561751" y="1954509"/>
              <a:ext cx="2467827" cy="448410"/>
            </a:xfrm>
            <a:prstGeom prst="rect">
              <a:avLst/>
            </a:prstGeom>
            <a:solidFill>
              <a:srgbClr val="44BF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ctr">
                <a:defRPr i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  <a:sym typeface="Calibri"/>
                </a:rPr>
                <a:t>Process</a:t>
              </a: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50" name="Google Shape;273;p3">
              <a:extLst>
                <a:ext uri="{FF2B5EF4-FFF2-40B4-BE49-F238E27FC236}">
                  <a16:creationId xmlns:a16="http://schemas.microsoft.com/office/drawing/2014/main" id="{3DE20F6C-2A04-5D74-F4B0-C9CE3D4691F7}"/>
                </a:ext>
              </a:extLst>
            </p:cNvPr>
            <p:cNvSpPr txBox="1"/>
            <p:nvPr/>
          </p:nvSpPr>
          <p:spPr>
            <a:xfrm>
              <a:off x="9560690" y="2488081"/>
              <a:ext cx="2480834" cy="483172"/>
            </a:xfrm>
            <a:prstGeom prst="rect">
              <a:avLst/>
            </a:prstGeom>
            <a:solidFill>
              <a:srgbClr val="44BF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ctr">
                <a:defRPr i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  <a:sym typeface="Calibri"/>
                </a:rPr>
                <a:t>Business Activity</a:t>
              </a: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51" name="Google Shape;274;p3">
              <a:extLst>
                <a:ext uri="{FF2B5EF4-FFF2-40B4-BE49-F238E27FC236}">
                  <a16:creationId xmlns:a16="http://schemas.microsoft.com/office/drawing/2014/main" id="{B80752C0-0E53-5A51-1174-9EC79BA5B8B8}"/>
                </a:ext>
              </a:extLst>
            </p:cNvPr>
            <p:cNvSpPr/>
            <p:nvPr/>
          </p:nvSpPr>
          <p:spPr>
            <a:xfrm>
              <a:off x="1890122" y="3117247"/>
              <a:ext cx="10221364" cy="1134928"/>
            </a:xfrm>
            <a:custGeom>
              <a:avLst/>
              <a:gdLst/>
              <a:ahLst/>
              <a:cxnLst/>
              <a:rect l="l" t="t" r="r" b="b"/>
              <a:pathLst>
                <a:path w="21840" h="2380" extrusionOk="0">
                  <a:moveTo>
                    <a:pt x="21839" y="2379"/>
                  </a:moveTo>
                  <a:lnTo>
                    <a:pt x="10921" y="2379"/>
                  </a:lnTo>
                  <a:lnTo>
                    <a:pt x="0" y="2379"/>
                  </a:lnTo>
                  <a:lnTo>
                    <a:pt x="0" y="0"/>
                  </a:lnTo>
                  <a:lnTo>
                    <a:pt x="21839" y="0"/>
                  </a:lnTo>
                  <a:lnTo>
                    <a:pt x="21839" y="237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276;p3">
              <a:extLst>
                <a:ext uri="{FF2B5EF4-FFF2-40B4-BE49-F238E27FC236}">
                  <a16:creationId xmlns:a16="http://schemas.microsoft.com/office/drawing/2014/main" id="{3F93100B-F2FA-D18C-FD25-2227521F7224}"/>
                </a:ext>
              </a:extLst>
            </p:cNvPr>
            <p:cNvSpPr txBox="1"/>
            <p:nvPr/>
          </p:nvSpPr>
          <p:spPr>
            <a:xfrm>
              <a:off x="9561752" y="3400545"/>
              <a:ext cx="2467827" cy="518820"/>
            </a:xfrm>
            <a:prstGeom prst="rect">
              <a:avLst/>
            </a:prstGeom>
            <a:solidFill>
              <a:srgbClr val="E16E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ctr">
                <a:defRPr i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  <a:sym typeface="Calibri"/>
                </a:rPr>
                <a:t>Information Object</a:t>
              </a: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53" name="Google Shape;277;p3">
              <a:extLst>
                <a:ext uri="{FF2B5EF4-FFF2-40B4-BE49-F238E27FC236}">
                  <a16:creationId xmlns:a16="http://schemas.microsoft.com/office/drawing/2014/main" id="{0B1E4E15-1721-2E7E-0AE5-C30CB07B4D48}"/>
                </a:ext>
              </a:extLst>
            </p:cNvPr>
            <p:cNvSpPr/>
            <p:nvPr/>
          </p:nvSpPr>
          <p:spPr>
            <a:xfrm>
              <a:off x="1890122" y="4339076"/>
              <a:ext cx="10221364" cy="1134930"/>
            </a:xfrm>
            <a:custGeom>
              <a:avLst/>
              <a:gdLst/>
              <a:ahLst/>
              <a:cxnLst/>
              <a:rect l="l" t="t" r="r" b="b"/>
              <a:pathLst>
                <a:path w="21840" h="2380" extrusionOk="0">
                  <a:moveTo>
                    <a:pt x="21839" y="2379"/>
                  </a:moveTo>
                  <a:lnTo>
                    <a:pt x="10921" y="2379"/>
                  </a:lnTo>
                  <a:lnTo>
                    <a:pt x="0" y="2379"/>
                  </a:lnTo>
                  <a:lnTo>
                    <a:pt x="0" y="0"/>
                  </a:lnTo>
                  <a:lnTo>
                    <a:pt x="21839" y="0"/>
                  </a:lnTo>
                  <a:lnTo>
                    <a:pt x="21839" y="237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279;p3">
              <a:extLst>
                <a:ext uri="{FF2B5EF4-FFF2-40B4-BE49-F238E27FC236}">
                  <a16:creationId xmlns:a16="http://schemas.microsoft.com/office/drawing/2014/main" id="{E9C9D54C-E7A0-936F-D411-C104D3EC75EF}"/>
                </a:ext>
              </a:extLst>
            </p:cNvPr>
            <p:cNvSpPr txBox="1"/>
            <p:nvPr/>
          </p:nvSpPr>
          <p:spPr>
            <a:xfrm>
              <a:off x="9561752" y="4431355"/>
              <a:ext cx="2467827" cy="423987"/>
            </a:xfrm>
            <a:prstGeom prst="rect">
              <a:avLst/>
            </a:prstGeom>
            <a:solidFill>
              <a:srgbClr val="97BE0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ctr">
                <a:defRPr i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  <a:sym typeface="Calibri"/>
                </a:rPr>
                <a:t>Application Function</a:t>
              </a: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55" name="Google Shape;281;p3">
              <a:extLst>
                <a:ext uri="{FF2B5EF4-FFF2-40B4-BE49-F238E27FC236}">
                  <a16:creationId xmlns:a16="http://schemas.microsoft.com/office/drawing/2014/main" id="{26DE0D32-8FFD-F18C-45FB-0E3AA49AAA68}"/>
                </a:ext>
              </a:extLst>
            </p:cNvPr>
            <p:cNvSpPr txBox="1"/>
            <p:nvPr/>
          </p:nvSpPr>
          <p:spPr>
            <a:xfrm>
              <a:off x="9561752" y="4941542"/>
              <a:ext cx="2467827" cy="462941"/>
            </a:xfrm>
            <a:prstGeom prst="rect">
              <a:avLst/>
            </a:prstGeom>
            <a:solidFill>
              <a:srgbClr val="97BE0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ctr">
                <a:defRPr i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  <a:sym typeface="Calibri"/>
                </a:rPr>
                <a:t>Application Component</a:t>
              </a: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56" name="Google Shape;282;p3">
              <a:extLst>
                <a:ext uri="{FF2B5EF4-FFF2-40B4-BE49-F238E27FC236}">
                  <a16:creationId xmlns:a16="http://schemas.microsoft.com/office/drawing/2014/main" id="{7079D5DC-A9BE-9B53-860E-A318B77A3581}"/>
                </a:ext>
              </a:extLst>
            </p:cNvPr>
            <p:cNvSpPr/>
            <p:nvPr/>
          </p:nvSpPr>
          <p:spPr>
            <a:xfrm>
              <a:off x="1890122" y="5559167"/>
              <a:ext cx="10221364" cy="1134930"/>
            </a:xfrm>
            <a:custGeom>
              <a:avLst/>
              <a:gdLst/>
              <a:ahLst/>
              <a:cxnLst/>
              <a:rect l="l" t="t" r="r" b="b"/>
              <a:pathLst>
                <a:path w="21840" h="2380" extrusionOk="0">
                  <a:moveTo>
                    <a:pt x="21839" y="2379"/>
                  </a:moveTo>
                  <a:lnTo>
                    <a:pt x="10921" y="2379"/>
                  </a:lnTo>
                  <a:lnTo>
                    <a:pt x="0" y="2379"/>
                  </a:lnTo>
                  <a:lnTo>
                    <a:pt x="0" y="0"/>
                  </a:lnTo>
                  <a:lnTo>
                    <a:pt x="21839" y="0"/>
                  </a:lnTo>
                  <a:lnTo>
                    <a:pt x="21839" y="237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b="1" kern="12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284;p3">
              <a:extLst>
                <a:ext uri="{FF2B5EF4-FFF2-40B4-BE49-F238E27FC236}">
                  <a16:creationId xmlns:a16="http://schemas.microsoft.com/office/drawing/2014/main" id="{E39E0A42-DD8A-1414-D65E-9F669A0F64A4}"/>
                </a:ext>
              </a:extLst>
            </p:cNvPr>
            <p:cNvSpPr txBox="1"/>
            <p:nvPr/>
          </p:nvSpPr>
          <p:spPr>
            <a:xfrm>
              <a:off x="9560690" y="5927628"/>
              <a:ext cx="2480834" cy="487942"/>
            </a:xfrm>
            <a:prstGeom prst="rect">
              <a:avLst/>
            </a:prstGeom>
            <a:solidFill>
              <a:srgbClr val="00B1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nl-NL"/>
              </a:defPPr>
              <a:lvl1pPr algn="ctr">
                <a:defRPr i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  <a:sym typeface="Calibri"/>
                </a:rPr>
                <a:t>Infrastructuur</a:t>
              </a: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58" name="Google Shape;285;p3">
              <a:extLst>
                <a:ext uri="{FF2B5EF4-FFF2-40B4-BE49-F238E27FC236}">
                  <a16:creationId xmlns:a16="http://schemas.microsoft.com/office/drawing/2014/main" id="{FD619941-41E9-BA59-7FC3-110139542986}"/>
                </a:ext>
              </a:extLst>
            </p:cNvPr>
            <p:cNvSpPr txBox="1"/>
            <p:nvPr/>
          </p:nvSpPr>
          <p:spPr>
            <a:xfrm>
              <a:off x="3628949" y="303388"/>
              <a:ext cx="3175619" cy="243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850" rIns="0" bIns="0" anchor="t" anchorCtr="0">
              <a:noAutofit/>
            </a:bodyPr>
            <a:lstStyle/>
            <a:p>
              <a:pPr>
                <a:lnSpc>
                  <a:spcPct val="93000"/>
                </a:lnSpc>
                <a:buSzPts val="1550"/>
                <a:buFont typeface="Times New Roman"/>
                <a:buNone/>
              </a:pPr>
              <a:r>
                <a:rPr lang="en-US" sz="1600" kern="1200">
                  <a:solidFill>
                    <a:srgbClr val="3C3C3B"/>
                  </a:solidFill>
                  <a:latin typeface="Source Sans Pro"/>
                  <a:ea typeface="Calibri"/>
                  <a:cs typeface="Calibri"/>
                  <a:sym typeface="Calibri"/>
                </a:rPr>
                <a:t>Hospitals serve customers,</a:t>
              </a:r>
              <a:endParaRPr lang="en-US" sz="1600" kern="1200">
                <a:solidFill>
                  <a:prstClr val="black"/>
                </a:solidFill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59" name="Google Shape;286;p3">
              <a:extLst>
                <a:ext uri="{FF2B5EF4-FFF2-40B4-BE49-F238E27FC236}">
                  <a16:creationId xmlns:a16="http://schemas.microsoft.com/office/drawing/2014/main" id="{1199DFA5-7627-88E8-E17A-C363115F1F48}"/>
                </a:ext>
              </a:extLst>
            </p:cNvPr>
            <p:cNvSpPr txBox="1"/>
            <p:nvPr/>
          </p:nvSpPr>
          <p:spPr>
            <a:xfrm>
              <a:off x="3628949" y="812628"/>
              <a:ext cx="3170500" cy="249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850" rIns="0" bIns="0" anchor="t" anchorCtr="0">
              <a:noAutofit/>
            </a:bodyPr>
            <a:lstStyle/>
            <a:p>
              <a:pPr>
                <a:lnSpc>
                  <a:spcPct val="93000"/>
                </a:lnSpc>
                <a:buSzPts val="1550"/>
                <a:buFont typeface="Times New Roman"/>
                <a:buNone/>
              </a:pPr>
              <a:r>
                <a:rPr lang="en-US" sz="1600" kern="1200">
                  <a:solidFill>
                    <a:srgbClr val="3C3C3B"/>
                  </a:solidFill>
                  <a:latin typeface="Source Sans Pro"/>
                  <a:ea typeface="Calibri"/>
                  <a:cs typeface="Calibri"/>
                  <a:sym typeface="Calibri"/>
                </a:rPr>
                <a:t>consist of business functions</a:t>
              </a:r>
              <a:endParaRPr lang="en-US" sz="1600" kern="1200">
                <a:solidFill>
                  <a:prstClr val="black"/>
                </a:solidFill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60" name="Google Shape;287;p3">
              <a:extLst>
                <a:ext uri="{FF2B5EF4-FFF2-40B4-BE49-F238E27FC236}">
                  <a16:creationId xmlns:a16="http://schemas.microsoft.com/office/drawing/2014/main" id="{B2808E55-47B2-A888-B361-7C9C97166E73}"/>
                </a:ext>
              </a:extLst>
            </p:cNvPr>
            <p:cNvSpPr txBox="1"/>
            <p:nvPr/>
          </p:nvSpPr>
          <p:spPr>
            <a:xfrm>
              <a:off x="3628949" y="1318394"/>
              <a:ext cx="1875338" cy="243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850" rIns="0" bIns="0" anchor="t" anchorCtr="0">
              <a:noAutofit/>
            </a:bodyPr>
            <a:lstStyle/>
            <a:p>
              <a:pPr>
                <a:lnSpc>
                  <a:spcPct val="93000"/>
                </a:lnSpc>
                <a:buSzPts val="1550"/>
                <a:buFont typeface="Times New Roman"/>
                <a:buNone/>
              </a:pPr>
              <a:r>
                <a:rPr lang="en-US" sz="1600" kern="1200">
                  <a:solidFill>
                    <a:srgbClr val="3C3C3B"/>
                  </a:solidFill>
                  <a:latin typeface="Source Sans Pro"/>
                  <a:ea typeface="Calibri"/>
                  <a:cs typeface="Calibri"/>
                  <a:sym typeface="Calibri"/>
                </a:rPr>
                <a:t>and  provide services</a:t>
              </a:r>
              <a:endParaRPr lang="en-US" sz="1600" kern="1200">
                <a:solidFill>
                  <a:prstClr val="black"/>
                </a:solidFill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61" name="Google Shape;288;p3">
              <a:extLst>
                <a:ext uri="{FF2B5EF4-FFF2-40B4-BE49-F238E27FC236}">
                  <a16:creationId xmlns:a16="http://schemas.microsoft.com/office/drawing/2014/main" id="{7A3756A8-0F3F-3BF7-774C-7F50933E9875}"/>
                </a:ext>
              </a:extLst>
            </p:cNvPr>
            <p:cNvSpPr txBox="1"/>
            <p:nvPr/>
          </p:nvSpPr>
          <p:spPr>
            <a:xfrm>
              <a:off x="3628949" y="2039672"/>
              <a:ext cx="5038345" cy="267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850" rIns="0" bIns="0" anchor="t" anchorCtr="0">
              <a:noAutofit/>
            </a:bodyPr>
            <a:lstStyle/>
            <a:p>
              <a:pPr>
                <a:lnSpc>
                  <a:spcPct val="93000"/>
                </a:lnSpc>
                <a:buSzPts val="1550"/>
                <a:buFont typeface="Times New Roman"/>
                <a:buNone/>
              </a:pPr>
              <a:r>
                <a:rPr lang="en-US" sz="1600" kern="1200">
                  <a:solidFill>
                    <a:srgbClr val="3C3C3B"/>
                  </a:solidFill>
                  <a:latin typeface="Source Sans Pro"/>
                  <a:ea typeface="Calibri"/>
                  <a:cs typeface="Calibri"/>
                  <a:sym typeface="Calibri"/>
                </a:rPr>
                <a:t>that are supplied by one or more processes,</a:t>
              </a:r>
              <a:endParaRPr lang="en-US" sz="1600" kern="1200">
                <a:solidFill>
                  <a:prstClr val="black"/>
                </a:solidFill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62" name="Google Shape;289;p3">
              <a:extLst>
                <a:ext uri="{FF2B5EF4-FFF2-40B4-BE49-F238E27FC236}">
                  <a16:creationId xmlns:a16="http://schemas.microsoft.com/office/drawing/2014/main" id="{57E5B7D6-040A-F309-7D30-67582A005CAA}"/>
                </a:ext>
              </a:extLst>
            </p:cNvPr>
            <p:cNvSpPr txBox="1"/>
            <p:nvPr/>
          </p:nvSpPr>
          <p:spPr>
            <a:xfrm>
              <a:off x="3628949" y="2545438"/>
              <a:ext cx="5614071" cy="335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850" rIns="0" bIns="0" anchor="t" anchorCtr="0">
              <a:noAutofit/>
            </a:bodyPr>
            <a:lstStyle/>
            <a:p>
              <a:pPr>
                <a:lnSpc>
                  <a:spcPct val="93000"/>
                </a:lnSpc>
                <a:buSzPts val="1550"/>
                <a:buFont typeface="Times New Roman"/>
                <a:buNone/>
              </a:pPr>
              <a:r>
                <a:rPr lang="en-US" sz="1600" kern="1200">
                  <a:solidFill>
                    <a:srgbClr val="3C3C3B"/>
                  </a:solidFill>
                  <a:latin typeface="Source Sans Pro"/>
                  <a:ea typeface="Calibri"/>
                  <a:cs typeface="Calibri"/>
                  <a:sym typeface="Calibri"/>
                </a:rPr>
                <a:t>and come about through one or more business activities,</a:t>
              </a:r>
              <a:endParaRPr lang="en-US" sz="1600" kern="1200">
                <a:solidFill>
                  <a:prstClr val="black"/>
                </a:solidFill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63" name="Google Shape;290;p3">
              <a:extLst>
                <a:ext uri="{FF2B5EF4-FFF2-40B4-BE49-F238E27FC236}">
                  <a16:creationId xmlns:a16="http://schemas.microsoft.com/office/drawing/2014/main" id="{96AD6030-C4E4-5096-5845-BF630B4044A9}"/>
                </a:ext>
              </a:extLst>
            </p:cNvPr>
            <p:cNvSpPr txBox="1"/>
            <p:nvPr/>
          </p:nvSpPr>
          <p:spPr>
            <a:xfrm>
              <a:off x="3608472" y="3515582"/>
              <a:ext cx="5634548" cy="295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850" rIns="0" bIns="0" anchor="t" anchorCtr="0">
              <a:noAutofit/>
            </a:bodyPr>
            <a:lstStyle/>
            <a:p>
              <a:pPr>
                <a:lnSpc>
                  <a:spcPct val="93000"/>
                </a:lnSpc>
                <a:buSzPts val="1550"/>
                <a:buFont typeface="Times New Roman"/>
                <a:buNone/>
              </a:pPr>
              <a:r>
                <a:rPr lang="en-US" sz="1600" kern="1200">
                  <a:solidFill>
                    <a:srgbClr val="3C3C3B"/>
                  </a:solidFill>
                  <a:latin typeface="Source Sans Pro"/>
                  <a:ea typeface="Calibri"/>
                  <a:cs typeface="Calibri"/>
                  <a:sym typeface="Calibri"/>
                </a:rPr>
                <a:t>where information objects are edited and consulted,</a:t>
              </a:r>
              <a:endParaRPr lang="en-US" sz="1600" kern="1200">
                <a:solidFill>
                  <a:prstClr val="black"/>
                </a:solidFill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64" name="Google Shape;291;p3">
              <a:extLst>
                <a:ext uri="{FF2B5EF4-FFF2-40B4-BE49-F238E27FC236}">
                  <a16:creationId xmlns:a16="http://schemas.microsoft.com/office/drawing/2014/main" id="{4AF761BA-A030-CF74-BCA7-22C3DA239263}"/>
                </a:ext>
              </a:extLst>
            </p:cNvPr>
            <p:cNvSpPr txBox="1"/>
            <p:nvPr/>
          </p:nvSpPr>
          <p:spPr>
            <a:xfrm>
              <a:off x="3598234" y="4514945"/>
              <a:ext cx="4646539" cy="245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850" rIns="0" bIns="0" anchor="t" anchorCtr="0">
              <a:noAutofit/>
            </a:bodyPr>
            <a:lstStyle/>
            <a:p>
              <a:pPr>
                <a:lnSpc>
                  <a:spcPct val="93000"/>
                </a:lnSpc>
                <a:buSzPts val="1550"/>
                <a:buFont typeface="Times New Roman"/>
                <a:buNone/>
              </a:pPr>
              <a:r>
                <a:rPr lang="en-US" sz="1600" kern="1200">
                  <a:solidFill>
                    <a:srgbClr val="3C3C3B"/>
                  </a:solidFill>
                  <a:latin typeface="Source Sans Pro"/>
                  <a:ea typeface="Calibri"/>
                  <a:cs typeface="Calibri"/>
                  <a:sym typeface="Calibri"/>
                </a:rPr>
                <a:t>and use is made of application functions,</a:t>
              </a:r>
              <a:endParaRPr lang="en-US" sz="1600" kern="1200">
                <a:solidFill>
                  <a:prstClr val="black"/>
                </a:solidFill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65" name="Google Shape;292;p3">
              <a:extLst>
                <a:ext uri="{FF2B5EF4-FFF2-40B4-BE49-F238E27FC236}">
                  <a16:creationId xmlns:a16="http://schemas.microsoft.com/office/drawing/2014/main" id="{FEC8BCC5-BCEA-018C-6F59-0F3A4F64259D}"/>
                </a:ext>
              </a:extLst>
            </p:cNvPr>
            <p:cNvSpPr txBox="1"/>
            <p:nvPr/>
          </p:nvSpPr>
          <p:spPr>
            <a:xfrm>
              <a:off x="3598234" y="5050583"/>
              <a:ext cx="3559560" cy="243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850" rIns="0" bIns="0" anchor="t" anchorCtr="0">
              <a:noAutofit/>
            </a:bodyPr>
            <a:lstStyle/>
            <a:p>
              <a:pPr>
                <a:lnSpc>
                  <a:spcPct val="93000"/>
                </a:lnSpc>
                <a:buSzPts val="1550"/>
                <a:buFont typeface="Times New Roman"/>
                <a:buNone/>
              </a:pPr>
              <a:r>
                <a:rPr lang="en-US" sz="1600" kern="1200" dirty="0">
                  <a:solidFill>
                    <a:srgbClr val="3C3C3B"/>
                  </a:solidFill>
                  <a:latin typeface="Source Sans Pro"/>
                  <a:ea typeface="Calibri"/>
                  <a:cs typeface="Calibri"/>
                  <a:sym typeface="Calibri"/>
                </a:rPr>
                <a:t>that are supplied by applications,</a:t>
              </a:r>
              <a:endParaRPr lang="en-US" sz="1600" kern="1200" dirty="0">
                <a:solidFill>
                  <a:prstClr val="black"/>
                </a:solidFill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66" name="Google Shape;293;p3">
              <a:extLst>
                <a:ext uri="{FF2B5EF4-FFF2-40B4-BE49-F238E27FC236}">
                  <a16:creationId xmlns:a16="http://schemas.microsoft.com/office/drawing/2014/main" id="{205E3267-B904-C2DA-4A90-9D2B5B22F17D}"/>
                </a:ext>
              </a:extLst>
            </p:cNvPr>
            <p:cNvSpPr txBox="1"/>
            <p:nvPr/>
          </p:nvSpPr>
          <p:spPr>
            <a:xfrm>
              <a:off x="3598234" y="6047289"/>
              <a:ext cx="4335974" cy="245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850" rIns="0" bIns="0" anchor="t" anchorCtr="0">
              <a:noAutofit/>
            </a:bodyPr>
            <a:lstStyle/>
            <a:p>
              <a:pPr>
                <a:lnSpc>
                  <a:spcPct val="93000"/>
                </a:lnSpc>
                <a:buSzPts val="1550"/>
                <a:buFont typeface="Times New Roman"/>
                <a:buNone/>
              </a:pPr>
              <a:r>
                <a:rPr lang="en-US" sz="1600" kern="1200">
                  <a:solidFill>
                    <a:srgbClr val="3C3C3B"/>
                  </a:solidFill>
                  <a:latin typeface="Source Sans Pro"/>
                  <a:ea typeface="Calibri"/>
                  <a:cs typeface="Calibri"/>
                  <a:sym typeface="Calibri"/>
                </a:rPr>
                <a:t>and are installed on an IT infrastructuur.</a:t>
              </a:r>
              <a:endParaRPr lang="en-US" sz="1600" kern="1200">
                <a:solidFill>
                  <a:prstClr val="black"/>
                </a:solidFill>
                <a:latin typeface="Source Sans Pro"/>
                <a:ea typeface="+mn-ea"/>
                <a:cs typeface="+mn-cs"/>
              </a:endParaRPr>
            </a:p>
          </p:txBody>
        </p:sp>
        <p:cxnSp>
          <p:nvCxnSpPr>
            <p:cNvPr id="367" name="Google Shape;297;p3">
              <a:extLst>
                <a:ext uri="{FF2B5EF4-FFF2-40B4-BE49-F238E27FC236}">
                  <a16:creationId xmlns:a16="http://schemas.microsoft.com/office/drawing/2014/main" id="{D7089845-A9D9-AA85-2732-9F62C10D0F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4023" y="444167"/>
              <a:ext cx="3347705" cy="4317"/>
            </a:xfrm>
            <a:prstGeom prst="straightConnector1">
              <a:avLst/>
            </a:prstGeom>
            <a:noFill/>
            <a:ln w="10425" cap="flat" cmpd="sng">
              <a:solidFill>
                <a:srgbClr val="C724B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8" name="Google Shape;298;p3">
              <a:extLst>
                <a:ext uri="{FF2B5EF4-FFF2-40B4-BE49-F238E27FC236}">
                  <a16:creationId xmlns:a16="http://schemas.microsoft.com/office/drawing/2014/main" id="{DD5EC9A2-EC29-C053-BBA8-D804CFDF9FB1}"/>
                </a:ext>
              </a:extLst>
            </p:cNvPr>
            <p:cNvCxnSpPr/>
            <p:nvPr/>
          </p:nvCxnSpPr>
          <p:spPr>
            <a:xfrm>
              <a:off x="6799449" y="956885"/>
              <a:ext cx="3032281" cy="1738"/>
            </a:xfrm>
            <a:prstGeom prst="straightConnector1">
              <a:avLst/>
            </a:prstGeom>
            <a:noFill/>
            <a:ln w="10425" cap="flat" cmpd="sng">
              <a:solidFill>
                <a:srgbClr val="C724B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9" name="Google Shape;299;p3">
              <a:extLst>
                <a:ext uri="{FF2B5EF4-FFF2-40B4-BE49-F238E27FC236}">
                  <a16:creationId xmlns:a16="http://schemas.microsoft.com/office/drawing/2014/main" id="{5A6563CA-30F4-A303-2BC4-E9EAB6B6D24B}"/>
                </a:ext>
              </a:extLst>
            </p:cNvPr>
            <p:cNvCxnSpPr/>
            <p:nvPr/>
          </p:nvCxnSpPr>
          <p:spPr>
            <a:xfrm>
              <a:off x="5843862" y="1476554"/>
              <a:ext cx="3989574" cy="1737"/>
            </a:xfrm>
            <a:prstGeom prst="straightConnector1">
              <a:avLst/>
            </a:prstGeom>
            <a:noFill/>
            <a:ln w="10425" cap="flat" cmpd="sng">
              <a:solidFill>
                <a:srgbClr val="C724B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0" name="Google Shape;300;p3">
              <a:extLst>
                <a:ext uri="{FF2B5EF4-FFF2-40B4-BE49-F238E27FC236}">
                  <a16:creationId xmlns:a16="http://schemas.microsoft.com/office/drawing/2014/main" id="{585F4374-E110-814B-AEFA-A74D97EB2E08}"/>
                </a:ext>
              </a:extLst>
            </p:cNvPr>
            <p:cNvCxnSpPr>
              <a:cxnSpLocks/>
              <a:endCxn id="349" idx="1"/>
            </p:cNvCxnSpPr>
            <p:nvPr/>
          </p:nvCxnSpPr>
          <p:spPr>
            <a:xfrm flipV="1">
              <a:off x="8244773" y="2178714"/>
              <a:ext cx="1316979" cy="5548"/>
            </a:xfrm>
            <a:prstGeom prst="straightConnector1">
              <a:avLst/>
            </a:prstGeom>
            <a:noFill/>
            <a:ln w="10075" cap="flat" cmpd="sng">
              <a:solidFill>
                <a:srgbClr val="44BF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1" name="Google Shape;301;p3">
              <a:extLst>
                <a:ext uri="{FF2B5EF4-FFF2-40B4-BE49-F238E27FC236}">
                  <a16:creationId xmlns:a16="http://schemas.microsoft.com/office/drawing/2014/main" id="{3CB8187A-A2C5-959F-CC61-C33B5313D251}"/>
                </a:ext>
              </a:extLst>
            </p:cNvPr>
            <p:cNvCxnSpPr>
              <a:cxnSpLocks/>
              <a:stCxn id="362" idx="3"/>
            </p:cNvCxnSpPr>
            <p:nvPr/>
          </p:nvCxnSpPr>
          <p:spPr>
            <a:xfrm>
              <a:off x="9243020" y="2713157"/>
              <a:ext cx="638196" cy="868"/>
            </a:xfrm>
            <a:prstGeom prst="straightConnector1">
              <a:avLst/>
            </a:prstGeom>
            <a:noFill/>
            <a:ln w="10075" cap="flat" cmpd="sng">
              <a:solidFill>
                <a:srgbClr val="44BF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2" name="Google Shape;302;p3">
              <a:extLst>
                <a:ext uri="{FF2B5EF4-FFF2-40B4-BE49-F238E27FC236}">
                  <a16:creationId xmlns:a16="http://schemas.microsoft.com/office/drawing/2014/main" id="{D4AABC6F-BC75-A9EC-C802-F2E3D55771D3}"/>
                </a:ext>
              </a:extLst>
            </p:cNvPr>
            <p:cNvCxnSpPr>
              <a:cxnSpLocks/>
              <a:endCxn id="354" idx="1"/>
            </p:cNvCxnSpPr>
            <p:nvPr/>
          </p:nvCxnSpPr>
          <p:spPr>
            <a:xfrm>
              <a:off x="7934208" y="4638244"/>
              <a:ext cx="1627545" cy="5105"/>
            </a:xfrm>
            <a:prstGeom prst="straightConnector1">
              <a:avLst/>
            </a:prstGeom>
            <a:noFill/>
            <a:ln w="10075" cap="flat" cmpd="sng">
              <a:solidFill>
                <a:srgbClr val="97BE0D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3" name="Google Shape;303;p3">
              <a:extLst>
                <a:ext uri="{FF2B5EF4-FFF2-40B4-BE49-F238E27FC236}">
                  <a16:creationId xmlns:a16="http://schemas.microsoft.com/office/drawing/2014/main" id="{E6126CB5-E004-906C-9E17-F73843FDB4DE}"/>
                </a:ext>
              </a:extLst>
            </p:cNvPr>
            <p:cNvCxnSpPr>
              <a:cxnSpLocks/>
              <a:stCxn id="365" idx="3"/>
              <a:endCxn id="355" idx="1"/>
            </p:cNvCxnSpPr>
            <p:nvPr/>
          </p:nvCxnSpPr>
          <p:spPr>
            <a:xfrm>
              <a:off x="7157794" y="5172245"/>
              <a:ext cx="2403958" cy="768"/>
            </a:xfrm>
            <a:prstGeom prst="straightConnector1">
              <a:avLst/>
            </a:prstGeom>
            <a:noFill/>
            <a:ln w="10075" cap="flat" cmpd="sng">
              <a:solidFill>
                <a:srgbClr val="97BE0D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4" name="Google Shape;304;p3">
              <a:extLst>
                <a:ext uri="{FF2B5EF4-FFF2-40B4-BE49-F238E27FC236}">
                  <a16:creationId xmlns:a16="http://schemas.microsoft.com/office/drawing/2014/main" id="{DB7D4229-8577-7596-1D6E-07F12547AD53}"/>
                </a:ext>
              </a:extLst>
            </p:cNvPr>
            <p:cNvCxnSpPr>
              <a:cxnSpLocks/>
              <a:stCxn id="366" idx="3"/>
              <a:endCxn id="357" idx="1"/>
            </p:cNvCxnSpPr>
            <p:nvPr/>
          </p:nvCxnSpPr>
          <p:spPr>
            <a:xfrm>
              <a:off x="7934208" y="6169820"/>
              <a:ext cx="1626482" cy="1779"/>
            </a:xfrm>
            <a:prstGeom prst="straightConnector1">
              <a:avLst/>
            </a:prstGeom>
            <a:noFill/>
            <a:ln w="10075" cap="flat" cmpd="sng">
              <a:solidFill>
                <a:srgbClr val="00B14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5" name="Google Shape;307;p3">
              <a:extLst>
                <a:ext uri="{FF2B5EF4-FFF2-40B4-BE49-F238E27FC236}">
                  <a16:creationId xmlns:a16="http://schemas.microsoft.com/office/drawing/2014/main" id="{53E4925B-D861-919D-9A64-7E96C68467C8}"/>
                </a:ext>
              </a:extLst>
            </p:cNvPr>
            <p:cNvCxnSpPr>
              <a:cxnSpLocks/>
              <a:endCxn id="352" idx="1"/>
            </p:cNvCxnSpPr>
            <p:nvPr/>
          </p:nvCxnSpPr>
          <p:spPr>
            <a:xfrm>
              <a:off x="8667294" y="3659955"/>
              <a:ext cx="894458" cy="1"/>
            </a:xfrm>
            <a:prstGeom prst="straightConnector1">
              <a:avLst/>
            </a:prstGeom>
            <a:noFill/>
            <a:ln w="10075" cap="flat" cmpd="sng">
              <a:solidFill>
                <a:srgbClr val="E16E2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7DBBA9B8-8FF1-E0AD-2781-297D1FEC0D9B}"/>
                </a:ext>
              </a:extLst>
            </p:cNvPr>
            <p:cNvSpPr/>
            <p:nvPr/>
          </p:nvSpPr>
          <p:spPr>
            <a:xfrm>
              <a:off x="779244" y="103516"/>
              <a:ext cx="538065" cy="6587104"/>
            </a:xfrm>
            <a:prstGeom prst="rect">
              <a:avLst/>
            </a:prstGeom>
            <a:solidFill>
              <a:srgbClr val="8378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Laws and Regulations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CFD6EBEA-DDFF-4A31-A90F-DEF99F13C914}"/>
                </a:ext>
              </a:extLst>
            </p:cNvPr>
            <p:cNvSpPr/>
            <p:nvPr/>
          </p:nvSpPr>
          <p:spPr>
            <a:xfrm>
              <a:off x="192714" y="103516"/>
              <a:ext cx="538065" cy="6587104"/>
            </a:xfrm>
            <a:prstGeom prst="rect">
              <a:avLst/>
            </a:prstGeom>
            <a:solidFill>
              <a:srgbClr val="B5AE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Security</a:t>
              </a:r>
            </a:p>
          </p:txBody>
        </p:sp>
        <p:sp>
          <p:nvSpPr>
            <p:cNvPr id="378" name="Rechthoek 377">
              <a:extLst>
                <a:ext uri="{FF2B5EF4-FFF2-40B4-BE49-F238E27FC236}">
                  <a16:creationId xmlns:a16="http://schemas.microsoft.com/office/drawing/2014/main" id="{483B4062-D054-6B41-1976-F147AACEB5F1}"/>
                </a:ext>
              </a:extLst>
            </p:cNvPr>
            <p:cNvSpPr/>
            <p:nvPr/>
          </p:nvSpPr>
          <p:spPr>
            <a:xfrm>
              <a:off x="1448164" y="108268"/>
              <a:ext cx="2057924" cy="1700438"/>
            </a:xfrm>
            <a:prstGeom prst="rect">
              <a:avLst/>
            </a:prstGeom>
            <a:solidFill>
              <a:srgbClr val="C724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Organizational Policy</a:t>
              </a:r>
            </a:p>
          </p:txBody>
        </p:sp>
        <p:sp>
          <p:nvSpPr>
            <p:cNvPr id="379" name="Rechthoek 378">
              <a:extLst>
                <a:ext uri="{FF2B5EF4-FFF2-40B4-BE49-F238E27FC236}">
                  <a16:creationId xmlns:a16="http://schemas.microsoft.com/office/drawing/2014/main" id="{A84F558A-C91B-02FD-7CA1-41558E88DCCC}"/>
                </a:ext>
              </a:extLst>
            </p:cNvPr>
            <p:cNvSpPr/>
            <p:nvPr/>
          </p:nvSpPr>
          <p:spPr>
            <a:xfrm>
              <a:off x="1448164" y="1913273"/>
              <a:ext cx="2057924" cy="1129403"/>
            </a:xfrm>
            <a:prstGeom prst="rect">
              <a:avLst/>
            </a:prstGeom>
            <a:solidFill>
              <a:srgbClr val="44BF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i="1" kern="120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Care Process</a:t>
              </a:r>
              <a:endParaRPr kumimoji="0" lang="en-US" sz="1800" b="0" i="1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80" name="Rechthoek 379">
              <a:extLst>
                <a:ext uri="{FF2B5EF4-FFF2-40B4-BE49-F238E27FC236}">
                  <a16:creationId xmlns:a16="http://schemas.microsoft.com/office/drawing/2014/main" id="{FD2DB3C5-7F85-27F5-8E73-A188D82580D2}"/>
                </a:ext>
              </a:extLst>
            </p:cNvPr>
            <p:cNvSpPr/>
            <p:nvPr/>
          </p:nvSpPr>
          <p:spPr>
            <a:xfrm>
              <a:off x="1451983" y="3116987"/>
              <a:ext cx="2067758" cy="1129402"/>
            </a:xfrm>
            <a:prstGeom prst="rect">
              <a:avLst/>
            </a:prstGeom>
            <a:solidFill>
              <a:srgbClr val="E16E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Information</a:t>
              </a:r>
              <a:endParaRPr kumimoji="0" lang="en-US" sz="1800" b="0" i="1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81" name="Rechthoek 380">
              <a:extLst>
                <a:ext uri="{FF2B5EF4-FFF2-40B4-BE49-F238E27FC236}">
                  <a16:creationId xmlns:a16="http://schemas.microsoft.com/office/drawing/2014/main" id="{991E9697-080C-AE99-2A90-53ACA967364B}"/>
                </a:ext>
              </a:extLst>
            </p:cNvPr>
            <p:cNvSpPr/>
            <p:nvPr/>
          </p:nvSpPr>
          <p:spPr>
            <a:xfrm>
              <a:off x="1448164" y="4331550"/>
              <a:ext cx="2057924" cy="1129402"/>
            </a:xfrm>
            <a:prstGeom prst="rect">
              <a:avLst/>
            </a:prstGeom>
            <a:solidFill>
              <a:srgbClr val="97BE0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Application</a:t>
              </a:r>
            </a:p>
          </p:txBody>
        </p:sp>
        <p:sp>
          <p:nvSpPr>
            <p:cNvPr id="382" name="Rechthoek 381">
              <a:extLst>
                <a:ext uri="{FF2B5EF4-FFF2-40B4-BE49-F238E27FC236}">
                  <a16:creationId xmlns:a16="http://schemas.microsoft.com/office/drawing/2014/main" id="{20AECFAA-3711-BE22-B813-2F7742B46621}"/>
                </a:ext>
              </a:extLst>
            </p:cNvPr>
            <p:cNvSpPr/>
            <p:nvPr/>
          </p:nvSpPr>
          <p:spPr>
            <a:xfrm>
              <a:off x="1451984" y="5549066"/>
              <a:ext cx="2064344" cy="1141553"/>
            </a:xfrm>
            <a:prstGeom prst="rect">
              <a:avLst/>
            </a:prstGeom>
            <a:solidFill>
              <a:srgbClr val="00B1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IT-infrastructure</a:t>
              </a:r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81156C78-E9B1-D684-5A0D-DD0C8D16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0" y="7194"/>
            <a:ext cx="10695967" cy="4904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The </a:t>
            </a:r>
            <a:r>
              <a:rPr lang="en-US" sz="2400" dirty="0" err="1">
                <a:latin typeface="+mj-lt"/>
              </a:rPr>
              <a:t>Nictiz</a:t>
            </a:r>
            <a:r>
              <a:rPr lang="en-US" sz="2400" dirty="0">
                <a:latin typeface="+mj-lt"/>
              </a:rPr>
              <a:t> interoperability model with the </a:t>
            </a:r>
            <a:r>
              <a:rPr lang="en-US" sz="2400" dirty="0" err="1">
                <a:latin typeface="+mj-lt"/>
              </a:rPr>
              <a:t>ZiRA</a:t>
            </a:r>
            <a:r>
              <a:rPr lang="en-US" sz="2400" dirty="0">
                <a:latin typeface="+mj-lt"/>
              </a:rPr>
              <a:t> concepts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CF025E-223D-A545-B529-880FC27D4D99}"/>
              </a:ext>
            </a:extLst>
          </p:cNvPr>
          <p:cNvSpPr txBox="1"/>
          <p:nvPr/>
        </p:nvSpPr>
        <p:spPr>
          <a:xfrm>
            <a:off x="220422" y="111817"/>
            <a:ext cx="35440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125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3000"/>
              </a:lnSpc>
              <a:buSzPts val="2200"/>
              <a:buFont typeface="Times New Roman"/>
              <a:buNone/>
              <a:defRPr sz="220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sz="2800" dirty="0">
                <a:solidFill>
                  <a:schemeClr val="accent1"/>
                </a:solidFill>
                <a:latin typeface="+mj-lt"/>
              </a:rPr>
              <a:t>Metamodel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83C41-EDC9-CB49-A994-D13AF4B5D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53491" y="4678586"/>
            <a:ext cx="3234940" cy="4186393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17AC827E-79FC-16AB-2ABD-83C5257BDF79}"/>
              </a:ext>
            </a:extLst>
          </p:cNvPr>
          <p:cNvGrpSpPr/>
          <p:nvPr/>
        </p:nvGrpSpPr>
        <p:grpSpPr>
          <a:xfrm>
            <a:off x="85725" y="490811"/>
            <a:ext cx="12004496" cy="6367189"/>
            <a:chOff x="85725" y="490811"/>
            <a:chExt cx="12004496" cy="6367189"/>
          </a:xfrm>
        </p:grpSpPr>
        <p:sp>
          <p:nvSpPr>
            <p:cNvPr id="43" name="Freeform 2">
              <a:extLst>
                <a:ext uri="{FF2B5EF4-FFF2-40B4-BE49-F238E27FC236}">
                  <a16:creationId xmlns:a16="http://schemas.microsoft.com/office/drawing/2014/main" id="{CEBE4163-2862-354F-B322-D1BDBAFDB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443" y="523621"/>
              <a:ext cx="1620188" cy="1143144"/>
            </a:xfrm>
            <a:custGeom>
              <a:avLst/>
              <a:gdLst>
                <a:gd name="T0" fmla="*/ 2147483646 w 22067"/>
                <a:gd name="T1" fmla="*/ 2147483646 h 13416"/>
                <a:gd name="T2" fmla="*/ 0 w 22067"/>
                <a:gd name="T3" fmla="*/ 2147483646 h 13416"/>
                <a:gd name="T4" fmla="*/ 0 w 22067"/>
                <a:gd name="T5" fmla="*/ 0 h 13416"/>
                <a:gd name="T6" fmla="*/ 2147483646 w 22067"/>
                <a:gd name="T7" fmla="*/ 0 h 13416"/>
                <a:gd name="T8" fmla="*/ 2147483646 w 22067"/>
                <a:gd name="T9" fmla="*/ 2147483646 h 13416"/>
                <a:gd name="T10" fmla="*/ 2147483646 w 22067"/>
                <a:gd name="T11" fmla="*/ 2147483646 h 13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67" h="13416">
                  <a:moveTo>
                    <a:pt x="11033" y="13415"/>
                  </a:moveTo>
                  <a:lnTo>
                    <a:pt x="0" y="13415"/>
                  </a:lnTo>
                  <a:lnTo>
                    <a:pt x="0" y="0"/>
                  </a:lnTo>
                  <a:lnTo>
                    <a:pt x="22066" y="0"/>
                  </a:lnTo>
                  <a:lnTo>
                    <a:pt x="22066" y="13415"/>
                  </a:lnTo>
                  <a:lnTo>
                    <a:pt x="11033" y="13415"/>
                  </a:lnTo>
                </a:path>
              </a:pathLst>
            </a:custGeom>
            <a:solidFill>
              <a:srgbClr val="F1EF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  <p:sp>
          <p:nvSpPr>
            <p:cNvPr id="42" name="Freeform 2">
              <a:extLst>
                <a:ext uri="{FF2B5EF4-FFF2-40B4-BE49-F238E27FC236}">
                  <a16:creationId xmlns:a16="http://schemas.microsoft.com/office/drawing/2014/main" id="{B792E69B-ABBF-3840-8746-965A46A5F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211" y="519388"/>
              <a:ext cx="2872794" cy="2705594"/>
            </a:xfrm>
            <a:custGeom>
              <a:avLst/>
              <a:gdLst>
                <a:gd name="T0" fmla="*/ 2147483646 w 22067"/>
                <a:gd name="T1" fmla="*/ 2147483646 h 13416"/>
                <a:gd name="T2" fmla="*/ 0 w 22067"/>
                <a:gd name="T3" fmla="*/ 2147483646 h 13416"/>
                <a:gd name="T4" fmla="*/ 0 w 22067"/>
                <a:gd name="T5" fmla="*/ 0 h 13416"/>
                <a:gd name="T6" fmla="*/ 2147483646 w 22067"/>
                <a:gd name="T7" fmla="*/ 0 h 13416"/>
                <a:gd name="T8" fmla="*/ 2147483646 w 22067"/>
                <a:gd name="T9" fmla="*/ 2147483646 h 13416"/>
                <a:gd name="T10" fmla="*/ 2147483646 w 22067"/>
                <a:gd name="T11" fmla="*/ 2147483646 h 13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67" h="13416">
                  <a:moveTo>
                    <a:pt x="11033" y="13415"/>
                  </a:moveTo>
                  <a:lnTo>
                    <a:pt x="0" y="13415"/>
                  </a:lnTo>
                  <a:lnTo>
                    <a:pt x="0" y="0"/>
                  </a:lnTo>
                  <a:lnTo>
                    <a:pt x="22066" y="0"/>
                  </a:lnTo>
                  <a:lnTo>
                    <a:pt x="22066" y="13415"/>
                  </a:lnTo>
                  <a:lnTo>
                    <a:pt x="11033" y="13415"/>
                  </a:lnTo>
                </a:path>
              </a:pathLst>
            </a:custGeom>
            <a:solidFill>
              <a:srgbClr val="F1EF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  <p:sp>
          <p:nvSpPr>
            <p:cNvPr id="90" name="Freeform 2">
              <a:extLst>
                <a:ext uri="{FF2B5EF4-FFF2-40B4-BE49-F238E27FC236}">
                  <a16:creationId xmlns:a16="http://schemas.microsoft.com/office/drawing/2014/main" id="{2E538A95-273F-D641-9FD1-C714A0B3B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490811"/>
              <a:ext cx="12004496" cy="6276247"/>
            </a:xfrm>
            <a:custGeom>
              <a:avLst/>
              <a:gdLst>
                <a:gd name="T0" fmla="*/ 2147483646 w 22067"/>
                <a:gd name="T1" fmla="*/ 2147483646 h 13416"/>
                <a:gd name="T2" fmla="*/ 0 w 22067"/>
                <a:gd name="T3" fmla="*/ 2147483646 h 13416"/>
                <a:gd name="T4" fmla="*/ 0 w 22067"/>
                <a:gd name="T5" fmla="*/ 0 h 13416"/>
                <a:gd name="T6" fmla="*/ 2147483646 w 22067"/>
                <a:gd name="T7" fmla="*/ 0 h 13416"/>
                <a:gd name="T8" fmla="*/ 2147483646 w 22067"/>
                <a:gd name="T9" fmla="*/ 2147483646 h 13416"/>
                <a:gd name="T10" fmla="*/ 2147483646 w 22067"/>
                <a:gd name="T11" fmla="*/ 2147483646 h 13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67" h="13416">
                  <a:moveTo>
                    <a:pt x="11033" y="13415"/>
                  </a:moveTo>
                  <a:lnTo>
                    <a:pt x="0" y="13415"/>
                  </a:lnTo>
                  <a:lnTo>
                    <a:pt x="0" y="0"/>
                  </a:lnTo>
                  <a:lnTo>
                    <a:pt x="22066" y="0"/>
                  </a:lnTo>
                  <a:lnTo>
                    <a:pt x="22066" y="13415"/>
                  </a:lnTo>
                  <a:lnTo>
                    <a:pt x="11033" y="13415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  <p:sp>
          <p:nvSpPr>
            <p:cNvPr id="94" name="Line 17">
              <a:extLst>
                <a:ext uri="{FF2B5EF4-FFF2-40B4-BE49-F238E27FC236}">
                  <a16:creationId xmlns:a16="http://schemas.microsoft.com/office/drawing/2014/main" id="{C349E497-8D89-4E49-974F-BB3CC3647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8389" y="1470743"/>
              <a:ext cx="0" cy="656338"/>
            </a:xfrm>
            <a:prstGeom prst="line">
              <a:avLst/>
            </a:pr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5" name="Line 18">
              <a:extLst>
                <a:ext uri="{FF2B5EF4-FFF2-40B4-BE49-F238E27FC236}">
                  <a16:creationId xmlns:a16="http://schemas.microsoft.com/office/drawing/2014/main" id="{4173C98C-AD6C-3D47-B45E-F81F96192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4627" y="2868634"/>
              <a:ext cx="1494" cy="653345"/>
            </a:xfrm>
            <a:prstGeom prst="line">
              <a:avLst/>
            </a:pr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6" name="Line 19">
              <a:extLst>
                <a:ext uri="{FF2B5EF4-FFF2-40B4-BE49-F238E27FC236}">
                  <a16:creationId xmlns:a16="http://schemas.microsoft.com/office/drawing/2014/main" id="{1E3874EC-B740-3049-941F-FE5D9AA32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4627" y="4306888"/>
              <a:ext cx="1494" cy="651849"/>
            </a:xfrm>
            <a:prstGeom prst="line">
              <a:avLst/>
            </a:pr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7" name="Line 20">
              <a:extLst>
                <a:ext uri="{FF2B5EF4-FFF2-40B4-BE49-F238E27FC236}">
                  <a16:creationId xmlns:a16="http://schemas.microsoft.com/office/drawing/2014/main" id="{30CC1226-0E18-5645-937D-2647E9FFB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7442" y="2868634"/>
              <a:ext cx="1493" cy="2066182"/>
            </a:xfrm>
            <a:prstGeom prst="line">
              <a:avLst/>
            </a:pr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8" name="Line 21">
              <a:extLst>
                <a:ext uri="{FF2B5EF4-FFF2-40B4-BE49-F238E27FC236}">
                  <a16:creationId xmlns:a16="http://schemas.microsoft.com/office/drawing/2014/main" id="{D0E92B99-1A58-F849-82DB-E0352831D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8396" y="1096981"/>
              <a:ext cx="332992" cy="0"/>
            </a:xfrm>
            <a:prstGeom prst="line">
              <a:avLst/>
            </a:pr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9" name="Line 22">
              <a:extLst>
                <a:ext uri="{FF2B5EF4-FFF2-40B4-BE49-F238E27FC236}">
                  <a16:creationId xmlns:a16="http://schemas.microsoft.com/office/drawing/2014/main" id="{32A5D459-9EED-2B46-80EB-3E4DCC1BC8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58563" y="2505333"/>
              <a:ext cx="365796" cy="0"/>
            </a:xfrm>
            <a:prstGeom prst="line">
              <a:avLst/>
            </a:pr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0" name="Line 23">
              <a:extLst>
                <a:ext uri="{FF2B5EF4-FFF2-40B4-BE49-F238E27FC236}">
                  <a16:creationId xmlns:a16="http://schemas.microsoft.com/office/drawing/2014/main" id="{92EFC81A-D7F0-834A-9A17-84CF71BAA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9550" y="2505333"/>
              <a:ext cx="404213" cy="0"/>
            </a:xfrm>
            <a:prstGeom prst="line">
              <a:avLst/>
            </a:pr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1" name="Line 24">
              <a:extLst>
                <a:ext uri="{FF2B5EF4-FFF2-40B4-BE49-F238E27FC236}">
                  <a16:creationId xmlns:a16="http://schemas.microsoft.com/office/drawing/2014/main" id="{BC9D1FCA-B742-D840-8228-14236316F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76152" y="5313068"/>
              <a:ext cx="231423" cy="2990"/>
            </a:xfrm>
            <a:prstGeom prst="line">
              <a:avLst/>
            </a:pr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2" name="Line 25">
              <a:extLst>
                <a:ext uri="{FF2B5EF4-FFF2-40B4-BE49-F238E27FC236}">
                  <a16:creationId xmlns:a16="http://schemas.microsoft.com/office/drawing/2014/main" id="{8CCF18BA-F05A-9340-A840-6540A927C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88267" y="3939100"/>
              <a:ext cx="282187" cy="0"/>
            </a:xfrm>
            <a:prstGeom prst="line">
              <a:avLst/>
            </a:pr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131F4F91-5F45-5E4A-BD9F-20B40698C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1679" y="4945282"/>
              <a:ext cx="1310897" cy="755008"/>
            </a:xfrm>
            <a:custGeom>
              <a:avLst/>
              <a:gdLst>
                <a:gd name="T0" fmla="*/ 2147483646 w 3201"/>
                <a:gd name="T1" fmla="*/ 2147483646 h 1844"/>
                <a:gd name="T2" fmla="*/ 2147483646 w 3201"/>
                <a:gd name="T3" fmla="*/ 2147483646 h 1844"/>
                <a:gd name="T4" fmla="*/ 0 w 3201"/>
                <a:gd name="T5" fmla="*/ 2147483646 h 1844"/>
                <a:gd name="T6" fmla="*/ 0 w 3201"/>
                <a:gd name="T7" fmla="*/ 0 h 1844"/>
                <a:gd name="T8" fmla="*/ 2147483646 w 3201"/>
                <a:gd name="T9" fmla="*/ 0 h 1844"/>
                <a:gd name="T10" fmla="*/ 2147483646 w 3201"/>
                <a:gd name="T11" fmla="*/ 2147483646 h 18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01" h="1844">
                  <a:moveTo>
                    <a:pt x="3200" y="1843"/>
                  </a:moveTo>
                  <a:lnTo>
                    <a:pt x="1843" y="1843"/>
                  </a:lnTo>
                  <a:lnTo>
                    <a:pt x="0" y="1843"/>
                  </a:lnTo>
                  <a:lnTo>
                    <a:pt x="0" y="0"/>
                  </a:lnTo>
                  <a:lnTo>
                    <a:pt x="3200" y="0"/>
                  </a:lnTo>
                  <a:lnTo>
                    <a:pt x="3200" y="1843"/>
                  </a:lnTo>
                </a:path>
              </a:pathLst>
            </a:custGeom>
            <a:solidFill>
              <a:srgbClr val="97BE0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Tx/>
              </a:pPr>
              <a:r>
                <a:rPr lang="nl-NL" altLang="nl-NL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Application </a:t>
              </a:r>
              <a:r>
                <a:rPr lang="nl-NL" altLang="nl-NL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Function</a:t>
              </a:r>
              <a:endParaRPr lang="nl-NL" altLang="nl-NL" sz="1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97BD4A28-2E83-294A-A2A2-DD5E168DD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7575" y="4945282"/>
              <a:ext cx="1310897" cy="755008"/>
            </a:xfrm>
            <a:custGeom>
              <a:avLst/>
              <a:gdLst>
                <a:gd name="T0" fmla="*/ 2147483646 w 3201"/>
                <a:gd name="T1" fmla="*/ 2147483646 h 1844"/>
                <a:gd name="T2" fmla="*/ 2147483646 w 3201"/>
                <a:gd name="T3" fmla="*/ 2147483646 h 1844"/>
                <a:gd name="T4" fmla="*/ 0 w 3201"/>
                <a:gd name="T5" fmla="*/ 2147483646 h 1844"/>
                <a:gd name="T6" fmla="*/ 0 w 3201"/>
                <a:gd name="T7" fmla="*/ 0 h 1844"/>
                <a:gd name="T8" fmla="*/ 2147483646 w 3201"/>
                <a:gd name="T9" fmla="*/ 0 h 1844"/>
                <a:gd name="T10" fmla="*/ 2147483646 w 3201"/>
                <a:gd name="T11" fmla="*/ 2147483646 h 18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01" h="1844">
                  <a:moveTo>
                    <a:pt x="3200" y="1843"/>
                  </a:moveTo>
                  <a:lnTo>
                    <a:pt x="1843" y="1843"/>
                  </a:lnTo>
                  <a:lnTo>
                    <a:pt x="0" y="1843"/>
                  </a:lnTo>
                  <a:lnTo>
                    <a:pt x="0" y="0"/>
                  </a:lnTo>
                  <a:lnTo>
                    <a:pt x="3200" y="0"/>
                  </a:lnTo>
                  <a:lnTo>
                    <a:pt x="3200" y="1843"/>
                  </a:lnTo>
                </a:path>
              </a:pathLst>
            </a:custGeom>
            <a:solidFill>
              <a:srgbClr val="97BE0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>
                <a:lnSpc>
                  <a:spcPts val="1225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nl-NL" altLang="nl-NL" sz="14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Application</a:t>
              </a:r>
            </a:p>
            <a:p>
              <a:pPr algn="ctr" eaLnBrk="1">
                <a:lnSpc>
                  <a:spcPts val="1225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nl-NL" altLang="nl-NL" sz="14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component</a:t>
              </a:r>
              <a:endParaRPr lang="nl-NL" altLang="nl-NL" sz="1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D364482E-E1F7-E141-B653-91CCBF9DD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7371" y="3536929"/>
              <a:ext cx="1310897" cy="756504"/>
            </a:xfrm>
            <a:custGeom>
              <a:avLst/>
              <a:gdLst>
                <a:gd name="T0" fmla="*/ 2147483646 w 3201"/>
                <a:gd name="T1" fmla="*/ 2147483646 h 1846"/>
                <a:gd name="T2" fmla="*/ 2147483646 w 3201"/>
                <a:gd name="T3" fmla="*/ 2147483646 h 1846"/>
                <a:gd name="T4" fmla="*/ 0 w 3201"/>
                <a:gd name="T5" fmla="*/ 2147483646 h 1846"/>
                <a:gd name="T6" fmla="*/ 0 w 3201"/>
                <a:gd name="T7" fmla="*/ 0 h 1846"/>
                <a:gd name="T8" fmla="*/ 2147483646 w 3201"/>
                <a:gd name="T9" fmla="*/ 0 h 1846"/>
                <a:gd name="T10" fmla="*/ 2147483646 w 3201"/>
                <a:gd name="T11" fmla="*/ 2147483646 h 18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01" h="1846">
                  <a:moveTo>
                    <a:pt x="3200" y="1845"/>
                  </a:moveTo>
                  <a:lnTo>
                    <a:pt x="1843" y="1845"/>
                  </a:lnTo>
                  <a:lnTo>
                    <a:pt x="0" y="1845"/>
                  </a:lnTo>
                  <a:lnTo>
                    <a:pt x="0" y="0"/>
                  </a:lnTo>
                  <a:lnTo>
                    <a:pt x="3200" y="0"/>
                  </a:lnTo>
                  <a:lnTo>
                    <a:pt x="3200" y="1845"/>
                  </a:lnTo>
                </a:path>
              </a:pathLst>
            </a:custGeom>
            <a:solidFill>
              <a:srgbClr val="E16E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Tx/>
              </a:pPr>
              <a:r>
                <a:rPr lang="nl-NL" altLang="nl-NL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Information Object</a:t>
              </a:r>
              <a:endParaRPr lang="nl-NL" altLang="nl-NL" sz="1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Freeform 38">
              <a:extLst>
                <a:ext uri="{FF2B5EF4-FFF2-40B4-BE49-F238E27FC236}">
                  <a16:creationId xmlns:a16="http://schemas.microsoft.com/office/drawing/2014/main" id="{F4D962E0-E557-794D-B432-2C878E1B5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4760" y="3536929"/>
              <a:ext cx="1310897" cy="756504"/>
            </a:xfrm>
            <a:custGeom>
              <a:avLst/>
              <a:gdLst>
                <a:gd name="T0" fmla="*/ 2147483646 w 3201"/>
                <a:gd name="T1" fmla="*/ 2147483646 h 1846"/>
                <a:gd name="T2" fmla="*/ 2147483646 w 3201"/>
                <a:gd name="T3" fmla="*/ 2147483646 h 1846"/>
                <a:gd name="T4" fmla="*/ 0 w 3201"/>
                <a:gd name="T5" fmla="*/ 2147483646 h 1846"/>
                <a:gd name="T6" fmla="*/ 0 w 3201"/>
                <a:gd name="T7" fmla="*/ 0 h 1846"/>
                <a:gd name="T8" fmla="*/ 2147483646 w 3201"/>
                <a:gd name="T9" fmla="*/ 0 h 1846"/>
                <a:gd name="T10" fmla="*/ 2147483646 w 3201"/>
                <a:gd name="T11" fmla="*/ 2147483646 h 18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01" h="1846">
                  <a:moveTo>
                    <a:pt x="3200" y="1845"/>
                  </a:moveTo>
                  <a:lnTo>
                    <a:pt x="1843" y="1845"/>
                  </a:lnTo>
                  <a:lnTo>
                    <a:pt x="0" y="1845"/>
                  </a:lnTo>
                  <a:lnTo>
                    <a:pt x="0" y="0"/>
                  </a:lnTo>
                  <a:lnTo>
                    <a:pt x="3200" y="0"/>
                  </a:lnTo>
                  <a:lnTo>
                    <a:pt x="3200" y="1845"/>
                  </a:lnTo>
                </a:path>
              </a:pathLst>
            </a:custGeom>
            <a:solidFill>
              <a:srgbClr val="E16E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Tx/>
              </a:pPr>
              <a:r>
                <a:rPr lang="nl-NL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zib</a:t>
              </a:r>
              <a:endParaRPr lang="nl-NL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Freeform 39">
              <a:extLst>
                <a:ext uri="{FF2B5EF4-FFF2-40B4-BE49-F238E27FC236}">
                  <a16:creationId xmlns:a16="http://schemas.microsoft.com/office/drawing/2014/main" id="{C77B911D-3AEC-F548-B6AD-C86EFAAF3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9053" y="2127081"/>
              <a:ext cx="1310897" cy="756504"/>
            </a:xfrm>
            <a:custGeom>
              <a:avLst/>
              <a:gdLst>
                <a:gd name="T0" fmla="*/ 2147483646 w 3201"/>
                <a:gd name="T1" fmla="*/ 2147483646 h 1844"/>
                <a:gd name="T2" fmla="*/ 2147483646 w 3201"/>
                <a:gd name="T3" fmla="*/ 2147483646 h 1844"/>
                <a:gd name="T4" fmla="*/ 0 w 3201"/>
                <a:gd name="T5" fmla="*/ 2147483646 h 1844"/>
                <a:gd name="T6" fmla="*/ 0 w 3201"/>
                <a:gd name="T7" fmla="*/ 0 h 1844"/>
                <a:gd name="T8" fmla="*/ 2147483646 w 3201"/>
                <a:gd name="T9" fmla="*/ 0 h 1844"/>
                <a:gd name="T10" fmla="*/ 2147483646 w 3201"/>
                <a:gd name="T11" fmla="*/ 2147483646 h 18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01" h="1844">
                  <a:moveTo>
                    <a:pt x="3200" y="1843"/>
                  </a:moveTo>
                  <a:lnTo>
                    <a:pt x="1843" y="1843"/>
                  </a:lnTo>
                  <a:lnTo>
                    <a:pt x="0" y="1843"/>
                  </a:lnTo>
                  <a:lnTo>
                    <a:pt x="0" y="0"/>
                  </a:lnTo>
                  <a:lnTo>
                    <a:pt x="3200" y="0"/>
                  </a:lnTo>
                  <a:lnTo>
                    <a:pt x="3200" y="1843"/>
                  </a:lnTo>
                </a:path>
              </a:pathLst>
            </a:custGeom>
            <a:solidFill>
              <a:srgbClr val="44BF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Tx/>
              </a:pPr>
              <a:r>
                <a:rPr lang="nl-NL" altLang="nl-NL" kern="120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Business </a:t>
              </a:r>
              <a:r>
                <a:rPr lang="nl-NL" altLang="nl-NL" kern="1200" dirty="0" err="1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Process</a:t>
              </a:r>
              <a:endParaRPr lang="nl-NL" altLang="nl-NL" kern="1200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EB9338AC-83D3-314D-8329-69637577C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6443" y="2127081"/>
              <a:ext cx="1310897" cy="756504"/>
            </a:xfrm>
            <a:custGeom>
              <a:avLst/>
              <a:gdLst>
                <a:gd name="T0" fmla="*/ 2147483646 w 3202"/>
                <a:gd name="T1" fmla="*/ 2147483646 h 1844"/>
                <a:gd name="T2" fmla="*/ 2147483646 w 3202"/>
                <a:gd name="T3" fmla="*/ 2147483646 h 1844"/>
                <a:gd name="T4" fmla="*/ 0 w 3202"/>
                <a:gd name="T5" fmla="*/ 2147483646 h 1844"/>
                <a:gd name="T6" fmla="*/ 0 w 3202"/>
                <a:gd name="T7" fmla="*/ 0 h 1844"/>
                <a:gd name="T8" fmla="*/ 2147483646 w 3202"/>
                <a:gd name="T9" fmla="*/ 0 h 1844"/>
                <a:gd name="T10" fmla="*/ 2147483646 w 3202"/>
                <a:gd name="T11" fmla="*/ 2147483646 h 18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02" h="1844">
                  <a:moveTo>
                    <a:pt x="3201" y="1843"/>
                  </a:moveTo>
                  <a:lnTo>
                    <a:pt x="1843" y="1843"/>
                  </a:lnTo>
                  <a:lnTo>
                    <a:pt x="0" y="1843"/>
                  </a:lnTo>
                  <a:lnTo>
                    <a:pt x="0" y="0"/>
                  </a:lnTo>
                  <a:lnTo>
                    <a:pt x="3201" y="0"/>
                  </a:lnTo>
                  <a:lnTo>
                    <a:pt x="3201" y="1843"/>
                  </a:lnTo>
                </a:path>
              </a:pathLst>
            </a:custGeom>
            <a:solidFill>
              <a:srgbClr val="44BF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Tx/>
              </a:pPr>
              <a:r>
                <a:rPr lang="nl-NL" altLang="nl-NL" kern="1200" dirty="0" err="1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Work</a:t>
              </a:r>
              <a:r>
                <a:rPr lang="nl-NL" altLang="nl-NL" kern="120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 Proces</a:t>
              </a:r>
            </a:p>
          </p:txBody>
        </p:sp>
        <p:sp>
          <p:nvSpPr>
            <p:cNvPr id="109" name="Freeform 45">
              <a:extLst>
                <a:ext uri="{FF2B5EF4-FFF2-40B4-BE49-F238E27FC236}">
                  <a16:creationId xmlns:a16="http://schemas.microsoft.com/office/drawing/2014/main" id="{B53BB964-11A4-6F4A-8FC1-E3C484C5F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1436" y="2127081"/>
              <a:ext cx="1310897" cy="756504"/>
            </a:xfrm>
            <a:custGeom>
              <a:avLst/>
              <a:gdLst>
                <a:gd name="T0" fmla="*/ 2147483646 w 3202"/>
                <a:gd name="T1" fmla="*/ 2147483646 h 1844"/>
                <a:gd name="T2" fmla="*/ 2147483646 w 3202"/>
                <a:gd name="T3" fmla="*/ 2147483646 h 1844"/>
                <a:gd name="T4" fmla="*/ 0 w 3202"/>
                <a:gd name="T5" fmla="*/ 2147483646 h 1844"/>
                <a:gd name="T6" fmla="*/ 0 w 3202"/>
                <a:gd name="T7" fmla="*/ 0 h 1844"/>
                <a:gd name="T8" fmla="*/ 2147483646 w 3202"/>
                <a:gd name="T9" fmla="*/ 0 h 1844"/>
                <a:gd name="T10" fmla="*/ 2147483646 w 3202"/>
                <a:gd name="T11" fmla="*/ 2147483646 h 18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02" h="1844">
                  <a:moveTo>
                    <a:pt x="3201" y="1843"/>
                  </a:moveTo>
                  <a:lnTo>
                    <a:pt x="1843" y="1843"/>
                  </a:lnTo>
                  <a:lnTo>
                    <a:pt x="0" y="1843"/>
                  </a:lnTo>
                  <a:lnTo>
                    <a:pt x="0" y="0"/>
                  </a:lnTo>
                  <a:lnTo>
                    <a:pt x="3201" y="0"/>
                  </a:lnTo>
                  <a:lnTo>
                    <a:pt x="3201" y="1843"/>
                  </a:lnTo>
                </a:path>
              </a:pathLst>
            </a:custGeom>
            <a:solidFill>
              <a:srgbClr val="44BF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Tx/>
              </a:pPr>
              <a:r>
                <a:rPr lang="nl-NL" altLang="nl-NL" sz="14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Business Activity</a:t>
              </a:r>
              <a:endParaRPr lang="nl-NL" altLang="nl-NL" sz="1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Freeform 67">
              <a:extLst>
                <a:ext uri="{FF2B5EF4-FFF2-40B4-BE49-F238E27FC236}">
                  <a16:creationId xmlns:a16="http://schemas.microsoft.com/office/drawing/2014/main" id="{85A184E7-874A-9041-B53E-1F3934932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8563" y="718728"/>
              <a:ext cx="1310897" cy="756504"/>
            </a:xfrm>
            <a:custGeom>
              <a:avLst/>
              <a:gdLst>
                <a:gd name="T0" fmla="*/ 2147483646 w 3201"/>
                <a:gd name="T1" fmla="*/ 2147483646 h 1844"/>
                <a:gd name="T2" fmla="*/ 2147483646 w 3201"/>
                <a:gd name="T3" fmla="*/ 2147483646 h 1844"/>
                <a:gd name="T4" fmla="*/ 0 w 3201"/>
                <a:gd name="T5" fmla="*/ 2147483646 h 1844"/>
                <a:gd name="T6" fmla="*/ 0 w 3201"/>
                <a:gd name="T7" fmla="*/ 0 h 1844"/>
                <a:gd name="T8" fmla="*/ 2147483646 w 3201"/>
                <a:gd name="T9" fmla="*/ 0 h 1844"/>
                <a:gd name="T10" fmla="*/ 2147483646 w 3201"/>
                <a:gd name="T11" fmla="*/ 2147483646 h 18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01" h="1844">
                  <a:moveTo>
                    <a:pt x="3200" y="1843"/>
                  </a:moveTo>
                  <a:lnTo>
                    <a:pt x="1843" y="1843"/>
                  </a:lnTo>
                  <a:lnTo>
                    <a:pt x="0" y="1843"/>
                  </a:lnTo>
                  <a:lnTo>
                    <a:pt x="0" y="0"/>
                  </a:lnTo>
                  <a:lnTo>
                    <a:pt x="3200" y="0"/>
                  </a:lnTo>
                  <a:lnTo>
                    <a:pt x="3200" y="1843"/>
                  </a:lnTo>
                </a:path>
              </a:pathLst>
            </a:custGeom>
            <a:solidFill>
              <a:srgbClr val="C724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Tx/>
              </a:pPr>
              <a:r>
                <a:rPr lang="nl-NL" altLang="nl-NL" sz="14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Business </a:t>
              </a:r>
              <a:r>
                <a:rPr lang="nl-NL" altLang="nl-NL" sz="1400" dirty="0" err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Function</a:t>
              </a:r>
              <a:endParaRPr lang="nl-NL" altLang="nl-NL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Freeform 72">
              <a:extLst>
                <a:ext uri="{FF2B5EF4-FFF2-40B4-BE49-F238E27FC236}">
                  <a16:creationId xmlns:a16="http://schemas.microsoft.com/office/drawing/2014/main" id="{AFB444DB-21AD-984D-9573-BF47C480C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460" y="1096980"/>
              <a:ext cx="1077982" cy="1033090"/>
            </a:xfrm>
            <a:custGeom>
              <a:avLst/>
              <a:gdLst>
                <a:gd name="T0" fmla="*/ 0 w 2634"/>
                <a:gd name="T1" fmla="*/ 0 h 2516"/>
                <a:gd name="T2" fmla="*/ 2147483646 w 2634"/>
                <a:gd name="T3" fmla="*/ 0 h 2516"/>
                <a:gd name="T4" fmla="*/ 2147483646 w 2634"/>
                <a:gd name="T5" fmla="*/ 2147483646 h 25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34" h="2516">
                  <a:moveTo>
                    <a:pt x="0" y="0"/>
                  </a:moveTo>
                  <a:lnTo>
                    <a:pt x="2633" y="0"/>
                  </a:lnTo>
                  <a:lnTo>
                    <a:pt x="2633" y="2515"/>
                  </a:lnTo>
                </a:path>
              </a:pathLst>
            </a:custGeom>
            <a:noFill/>
            <a:ln w="100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2" name="Rechthoek 1">
              <a:extLst>
                <a:ext uri="{FF2B5EF4-FFF2-40B4-BE49-F238E27FC236}">
                  <a16:creationId xmlns:a16="http://schemas.microsoft.com/office/drawing/2014/main" id="{BA9C818F-2101-8F46-ADCD-F80EA55C8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429" y="718727"/>
              <a:ext cx="1295967" cy="752017"/>
            </a:xfrm>
            <a:prstGeom prst="rect">
              <a:avLst/>
            </a:prstGeom>
            <a:solidFill>
              <a:srgbClr val="C724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nl-NL" altLang="nl-NL" kern="120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Customer</a:t>
              </a:r>
            </a:p>
          </p:txBody>
        </p:sp>
        <p:sp>
          <p:nvSpPr>
            <p:cNvPr id="122" name="Rechthoek 2">
              <a:extLst>
                <a:ext uri="{FF2B5EF4-FFF2-40B4-BE49-F238E27FC236}">
                  <a16:creationId xmlns:a16="http://schemas.microsoft.com/office/drawing/2014/main" id="{D6C28CF3-BF48-994A-9A04-00E036318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9015" y="1527560"/>
              <a:ext cx="1595309" cy="27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nl-NL" altLang="nl-NL" sz="1300" dirty="0"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Information Domain</a:t>
              </a:r>
            </a:p>
          </p:txBody>
        </p:sp>
        <p:sp>
          <p:nvSpPr>
            <p:cNvPr id="124" name="Tekstvak 3">
              <a:extLst>
                <a:ext uri="{FF2B5EF4-FFF2-40B4-BE49-F238E27FC236}">
                  <a16:creationId xmlns:a16="http://schemas.microsoft.com/office/drawing/2014/main" id="{81D7EB8E-99C8-F247-9DD8-D80B61EA6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77" y="2830294"/>
              <a:ext cx="1932629" cy="402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b="1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Customer: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A person or organization that is served by a hospital.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altLang="nl-NL" sz="11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b="1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Service: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A defined performance of a person or organization that meets a customer's needs.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altLang="nl-NL" sz="11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b="1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Business function: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A collection of business activities that display mutual coherence in the required knowledge, skills, resources or required applications.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altLang="nl-NL" sz="11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b="1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Business process: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Ordered series of work processes that are carried out within one organization with the aim of providing a (combination of) service (s) to a citizen, company or organization.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altLang="nl-NL" sz="11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Tekstvak 131">
              <a:extLst>
                <a:ext uri="{FF2B5EF4-FFF2-40B4-BE49-F238E27FC236}">
                  <a16:creationId xmlns:a16="http://schemas.microsoft.com/office/drawing/2014/main" id="{002C4798-2622-7F49-BE12-94767C063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1270" y="2808850"/>
              <a:ext cx="2368639" cy="402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b="1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Work process: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An ordered series of process steps (business activities) carried out within one organizational unit within an organization with the aim of making a specific contribution (performance) to a service. (Can be a supporting process).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altLang="nl-NL" sz="1100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b="1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Business activity / Process step: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A task with the right size to be assigned to a specific person or role.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altLang="nl-NL" sz="11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b="1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Information domain: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A set of business activities with a maximum coherence in the information produced and used by the activities.</a:t>
              </a:r>
              <a:endParaRPr lang="nl-NL" altLang="nl-NL" sz="1100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altLang="nl-NL" sz="11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b="1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Information object: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A unit of information that is relevant from a business perspective. Information can be used or created in one or more business activities.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altLang="nl-NL" sz="11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Tekstvak 132">
              <a:extLst>
                <a:ext uri="{FF2B5EF4-FFF2-40B4-BE49-F238E27FC236}">
                  <a16:creationId xmlns:a16="http://schemas.microsoft.com/office/drawing/2014/main" id="{28DC856B-1ACD-5B47-93FF-337289378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0355" y="4160478"/>
              <a:ext cx="2281381" cy="2453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altLang="nl-NL" sz="11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b="1" dirty="0" err="1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zib</a:t>
              </a:r>
              <a:r>
                <a:rPr lang="en-US" altLang="nl-NL" sz="1100" b="1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Healthcare information building block. An information object can be related to 1 or more ZIBs.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altLang="nl-NL" sz="11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b="1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Application function: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Related functionality offered by an application component. An application function offers support to one or more business activities.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altLang="nl-NL" sz="11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b="1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Application component: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nl-NL" sz="1100" dirty="0">
                  <a:solidFill>
                    <a:schemeClr val="accent6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The actual software that delivers the application functionality.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93CE8917-A695-A64F-8F21-1CD3C2A58992}"/>
                </a:ext>
              </a:extLst>
            </p:cNvPr>
            <p:cNvSpPr/>
            <p:nvPr/>
          </p:nvSpPr>
          <p:spPr bwMode="auto">
            <a:xfrm>
              <a:off x="8215998" y="1480173"/>
              <a:ext cx="2076876" cy="299502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" name="Rechthoek 1">
              <a:extLst>
                <a:ext uri="{FF2B5EF4-FFF2-40B4-BE49-F238E27FC236}">
                  <a16:creationId xmlns:a16="http://schemas.microsoft.com/office/drawing/2014/main" id="{0E25EEFE-4A5A-B6B1-2165-8B7569B90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388" y="718726"/>
              <a:ext cx="1295967" cy="752017"/>
            </a:xfrm>
            <a:prstGeom prst="rect">
              <a:avLst/>
            </a:prstGeom>
            <a:solidFill>
              <a:srgbClr val="C724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nl-NL" altLang="nl-NL" kern="120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80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0;p7">
            <a:extLst>
              <a:ext uri="{FF2B5EF4-FFF2-40B4-BE49-F238E27FC236}">
                <a16:creationId xmlns:a16="http://schemas.microsoft.com/office/drawing/2014/main" id="{F7952402-F070-2D2C-4037-16E27A1FD9DE}"/>
              </a:ext>
            </a:extLst>
          </p:cNvPr>
          <p:cNvSpPr/>
          <p:nvPr/>
        </p:nvSpPr>
        <p:spPr>
          <a:xfrm>
            <a:off x="56594" y="500448"/>
            <a:ext cx="12008406" cy="6305549"/>
          </a:xfrm>
          <a:custGeom>
            <a:avLst/>
            <a:gdLst/>
            <a:ahLst/>
            <a:cxnLst/>
            <a:rect l="l" t="t" r="r" b="b"/>
            <a:pathLst>
              <a:path w="22067" h="13416" extrusionOk="0">
                <a:moveTo>
                  <a:pt x="11033" y="13415"/>
                </a:moveTo>
                <a:lnTo>
                  <a:pt x="0" y="13415"/>
                </a:lnTo>
                <a:lnTo>
                  <a:pt x="0" y="0"/>
                </a:lnTo>
                <a:lnTo>
                  <a:pt x="22066" y="0"/>
                </a:lnTo>
                <a:lnTo>
                  <a:pt x="22066" y="13415"/>
                </a:lnTo>
                <a:lnTo>
                  <a:pt x="11033" y="13415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Freeform 2">
            <a:extLst>
              <a:ext uri="{FF2B5EF4-FFF2-40B4-BE49-F238E27FC236}">
                <a16:creationId xmlns:a16="http://schemas.microsoft.com/office/drawing/2014/main" id="{2E538A95-273F-D641-9FD1-C714A0B3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433" y="789539"/>
            <a:ext cx="11585979" cy="6409180"/>
          </a:xfrm>
          <a:custGeom>
            <a:avLst/>
            <a:gdLst>
              <a:gd name="T0" fmla="*/ 2147483646 w 22067"/>
              <a:gd name="T1" fmla="*/ 2147483646 h 13416"/>
              <a:gd name="T2" fmla="*/ 0 w 22067"/>
              <a:gd name="T3" fmla="*/ 2147483646 h 13416"/>
              <a:gd name="T4" fmla="*/ 0 w 22067"/>
              <a:gd name="T5" fmla="*/ 0 h 13416"/>
              <a:gd name="T6" fmla="*/ 2147483646 w 22067"/>
              <a:gd name="T7" fmla="*/ 0 h 13416"/>
              <a:gd name="T8" fmla="*/ 2147483646 w 22067"/>
              <a:gd name="T9" fmla="*/ 2147483646 h 13416"/>
              <a:gd name="T10" fmla="*/ 2147483646 w 22067"/>
              <a:gd name="T11" fmla="*/ 2147483646 h 134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067" h="13416">
                <a:moveTo>
                  <a:pt x="11033" y="13415"/>
                </a:moveTo>
                <a:lnTo>
                  <a:pt x="0" y="13415"/>
                </a:lnTo>
                <a:lnTo>
                  <a:pt x="0" y="0"/>
                </a:lnTo>
                <a:lnTo>
                  <a:pt x="22066" y="0"/>
                </a:lnTo>
                <a:lnTo>
                  <a:pt x="22066" y="13415"/>
                </a:lnTo>
                <a:lnTo>
                  <a:pt x="11033" y="13415"/>
                </a:lnTo>
              </a:path>
            </a:pathLst>
          </a:custGeom>
          <a:noFill/>
          <a:ln>
            <a:noFill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95" name="Line 18">
            <a:extLst>
              <a:ext uri="{FF2B5EF4-FFF2-40B4-BE49-F238E27FC236}">
                <a16:creationId xmlns:a16="http://schemas.microsoft.com/office/drawing/2014/main" id="{4173C98C-AD6C-3D47-B45E-F81F96192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4269" y="3160734"/>
            <a:ext cx="1494" cy="653345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6" name="Line 19">
            <a:extLst>
              <a:ext uri="{FF2B5EF4-FFF2-40B4-BE49-F238E27FC236}">
                <a16:creationId xmlns:a16="http://schemas.microsoft.com/office/drawing/2014/main" id="{1E3874EC-B740-3049-941F-FE5D9AA32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4269" y="4598988"/>
            <a:ext cx="1494" cy="651849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" name="Line 20">
            <a:extLst>
              <a:ext uri="{FF2B5EF4-FFF2-40B4-BE49-F238E27FC236}">
                <a16:creationId xmlns:a16="http://schemas.microsoft.com/office/drawing/2014/main" id="{30CC1226-0E18-5645-937D-2647E9FFB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7084" y="3160734"/>
            <a:ext cx="1493" cy="2066182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8" name="Line 21">
            <a:extLst>
              <a:ext uri="{FF2B5EF4-FFF2-40B4-BE49-F238E27FC236}">
                <a16:creationId xmlns:a16="http://schemas.microsoft.com/office/drawing/2014/main" id="{D0E92B99-1A58-F849-82DB-E0352831D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6056" y="1372362"/>
            <a:ext cx="547093" cy="16718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Line 22">
            <a:extLst>
              <a:ext uri="{FF2B5EF4-FFF2-40B4-BE49-F238E27FC236}">
                <a16:creationId xmlns:a16="http://schemas.microsoft.com/office/drawing/2014/main" id="{32A5D459-9EED-2B46-80EB-3E4DCC1BC8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4600" y="2804733"/>
            <a:ext cx="354292" cy="0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Line 23">
            <a:extLst>
              <a:ext uri="{FF2B5EF4-FFF2-40B4-BE49-F238E27FC236}">
                <a16:creationId xmlns:a16="http://schemas.microsoft.com/office/drawing/2014/main" id="{92EFC81A-D7F0-834A-9A17-84CF71BAA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1566" y="2793120"/>
            <a:ext cx="531436" cy="1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Line 24">
            <a:extLst>
              <a:ext uri="{FF2B5EF4-FFF2-40B4-BE49-F238E27FC236}">
                <a16:creationId xmlns:a16="http://schemas.microsoft.com/office/drawing/2014/main" id="{BC9D1FCA-B742-D840-8228-14236316F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8000" y="5591714"/>
            <a:ext cx="561011" cy="0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Line 25">
            <a:extLst>
              <a:ext uri="{FF2B5EF4-FFF2-40B4-BE49-F238E27FC236}">
                <a16:creationId xmlns:a16="http://schemas.microsoft.com/office/drawing/2014/main" id="{8CCF18BA-F05A-9340-A840-6540A927C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9011" y="4216252"/>
            <a:ext cx="547839" cy="12488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" name="Freeform 26">
            <a:extLst>
              <a:ext uri="{FF2B5EF4-FFF2-40B4-BE49-F238E27FC236}">
                <a16:creationId xmlns:a16="http://schemas.microsoft.com/office/drawing/2014/main" id="{131F4F91-5F45-5E4A-BD9F-20B40698C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377" y="5237381"/>
            <a:ext cx="1392842" cy="844437"/>
          </a:xfrm>
          <a:custGeom>
            <a:avLst/>
            <a:gdLst>
              <a:gd name="T0" fmla="*/ 2147483646 w 3201"/>
              <a:gd name="T1" fmla="*/ 2147483646 h 1844"/>
              <a:gd name="T2" fmla="*/ 2147483646 w 3201"/>
              <a:gd name="T3" fmla="*/ 2147483646 h 1844"/>
              <a:gd name="T4" fmla="*/ 0 w 3201"/>
              <a:gd name="T5" fmla="*/ 2147483646 h 1844"/>
              <a:gd name="T6" fmla="*/ 0 w 3201"/>
              <a:gd name="T7" fmla="*/ 0 h 1844"/>
              <a:gd name="T8" fmla="*/ 2147483646 w 3201"/>
              <a:gd name="T9" fmla="*/ 0 h 1844"/>
              <a:gd name="T10" fmla="*/ 2147483646 w 3201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1844">
                <a:moveTo>
                  <a:pt x="3200" y="1843"/>
                </a:moveTo>
                <a:lnTo>
                  <a:pt x="1843" y="1843"/>
                </a:lnTo>
                <a:lnTo>
                  <a:pt x="0" y="1843"/>
                </a:lnTo>
                <a:lnTo>
                  <a:pt x="0" y="0"/>
                </a:lnTo>
                <a:lnTo>
                  <a:pt x="3200" y="0"/>
                </a:lnTo>
                <a:lnTo>
                  <a:pt x="3200" y="1843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Application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Function: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ea typeface="Source Sans Pro" panose="020B0503030403020204" pitchFamily="34" charset="0"/>
              </a:rPr>
              <a:t>Lab File Creation</a:t>
            </a:r>
          </a:p>
        </p:txBody>
      </p:sp>
      <p:sp>
        <p:nvSpPr>
          <p:cNvPr id="104" name="Freeform 30">
            <a:extLst>
              <a:ext uri="{FF2B5EF4-FFF2-40B4-BE49-F238E27FC236}">
                <a16:creationId xmlns:a16="http://schemas.microsoft.com/office/drawing/2014/main" id="{97BD4A28-2E83-294A-A2A2-DD5E168D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7216" y="5237382"/>
            <a:ext cx="1693089" cy="844436"/>
          </a:xfrm>
          <a:custGeom>
            <a:avLst/>
            <a:gdLst>
              <a:gd name="T0" fmla="*/ 2147483646 w 3201"/>
              <a:gd name="T1" fmla="*/ 2147483646 h 1844"/>
              <a:gd name="T2" fmla="*/ 2147483646 w 3201"/>
              <a:gd name="T3" fmla="*/ 2147483646 h 1844"/>
              <a:gd name="T4" fmla="*/ 0 w 3201"/>
              <a:gd name="T5" fmla="*/ 2147483646 h 1844"/>
              <a:gd name="T6" fmla="*/ 0 w 3201"/>
              <a:gd name="T7" fmla="*/ 0 h 1844"/>
              <a:gd name="T8" fmla="*/ 2147483646 w 3201"/>
              <a:gd name="T9" fmla="*/ 0 h 1844"/>
              <a:gd name="T10" fmla="*/ 2147483646 w 3201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1844">
                <a:moveTo>
                  <a:pt x="3200" y="1843"/>
                </a:moveTo>
                <a:lnTo>
                  <a:pt x="1843" y="1843"/>
                </a:lnTo>
                <a:lnTo>
                  <a:pt x="0" y="1843"/>
                </a:lnTo>
                <a:lnTo>
                  <a:pt x="0" y="0"/>
                </a:lnTo>
                <a:lnTo>
                  <a:pt x="3200" y="0"/>
                </a:lnTo>
                <a:lnTo>
                  <a:pt x="3200" y="1843"/>
                </a:lnTo>
              </a:path>
            </a:pathLst>
          </a:custGeom>
          <a:solidFill>
            <a:srgbClr val="97BE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Application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Component: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ea typeface="Source Sans Pro" panose="020B0503030403020204" pitchFamily="34" charset="0"/>
              </a:rPr>
              <a:t>Lab Information Management System</a:t>
            </a:r>
          </a:p>
        </p:txBody>
      </p:sp>
      <p:sp>
        <p:nvSpPr>
          <p:cNvPr id="105" name="Freeform 34">
            <a:extLst>
              <a:ext uri="{FF2B5EF4-FFF2-40B4-BE49-F238E27FC236}">
                <a16:creationId xmlns:a16="http://schemas.microsoft.com/office/drawing/2014/main" id="{D364482E-E1F7-E141-B653-91CCBF9D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583" y="3829029"/>
            <a:ext cx="1423428" cy="756504"/>
          </a:xfrm>
          <a:custGeom>
            <a:avLst/>
            <a:gdLst>
              <a:gd name="T0" fmla="*/ 2147483646 w 3201"/>
              <a:gd name="T1" fmla="*/ 2147483646 h 1846"/>
              <a:gd name="T2" fmla="*/ 2147483646 w 3201"/>
              <a:gd name="T3" fmla="*/ 2147483646 h 1846"/>
              <a:gd name="T4" fmla="*/ 0 w 3201"/>
              <a:gd name="T5" fmla="*/ 2147483646 h 1846"/>
              <a:gd name="T6" fmla="*/ 0 w 3201"/>
              <a:gd name="T7" fmla="*/ 0 h 1846"/>
              <a:gd name="T8" fmla="*/ 2147483646 w 3201"/>
              <a:gd name="T9" fmla="*/ 0 h 1846"/>
              <a:gd name="T10" fmla="*/ 2147483646 w 3201"/>
              <a:gd name="T11" fmla="*/ 2147483646 h 18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1846">
                <a:moveTo>
                  <a:pt x="3200" y="1845"/>
                </a:moveTo>
                <a:lnTo>
                  <a:pt x="1843" y="1845"/>
                </a:lnTo>
                <a:lnTo>
                  <a:pt x="0" y="1845"/>
                </a:lnTo>
                <a:lnTo>
                  <a:pt x="0" y="0"/>
                </a:lnTo>
                <a:lnTo>
                  <a:pt x="3200" y="0"/>
                </a:lnTo>
                <a:lnTo>
                  <a:pt x="3200" y="1845"/>
                </a:lnTo>
              </a:path>
            </a:pathLst>
          </a:custGeom>
          <a:solidFill>
            <a:srgbClr val="E16E2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Information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Object: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ea typeface="Source Sans Pro" panose="020B0503030403020204" pitchFamily="34" charset="0"/>
              </a:rPr>
              <a:t>Lab Report</a:t>
            </a:r>
          </a:p>
        </p:txBody>
      </p:sp>
      <p:sp>
        <p:nvSpPr>
          <p:cNvPr id="106" name="Freeform 38">
            <a:extLst>
              <a:ext uri="{FF2B5EF4-FFF2-40B4-BE49-F238E27FC236}">
                <a16:creationId xmlns:a16="http://schemas.microsoft.com/office/drawing/2014/main" id="{F4D962E0-E557-794D-B432-2C878E1B5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9864" y="3838641"/>
            <a:ext cx="1070442" cy="756504"/>
          </a:xfrm>
          <a:custGeom>
            <a:avLst/>
            <a:gdLst>
              <a:gd name="T0" fmla="*/ 2147483646 w 3201"/>
              <a:gd name="T1" fmla="*/ 2147483646 h 1846"/>
              <a:gd name="T2" fmla="*/ 2147483646 w 3201"/>
              <a:gd name="T3" fmla="*/ 2147483646 h 1846"/>
              <a:gd name="T4" fmla="*/ 0 w 3201"/>
              <a:gd name="T5" fmla="*/ 2147483646 h 1846"/>
              <a:gd name="T6" fmla="*/ 0 w 3201"/>
              <a:gd name="T7" fmla="*/ 0 h 1846"/>
              <a:gd name="T8" fmla="*/ 2147483646 w 3201"/>
              <a:gd name="T9" fmla="*/ 0 h 1846"/>
              <a:gd name="T10" fmla="*/ 2147483646 w 3201"/>
              <a:gd name="T11" fmla="*/ 2147483646 h 18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1846">
                <a:moveTo>
                  <a:pt x="3200" y="1845"/>
                </a:moveTo>
                <a:lnTo>
                  <a:pt x="1843" y="1845"/>
                </a:lnTo>
                <a:lnTo>
                  <a:pt x="0" y="1845"/>
                </a:lnTo>
                <a:lnTo>
                  <a:pt x="0" y="0"/>
                </a:lnTo>
                <a:lnTo>
                  <a:pt x="3200" y="0"/>
                </a:lnTo>
                <a:lnTo>
                  <a:pt x="3200" y="1845"/>
                </a:lnTo>
              </a:path>
            </a:pathLst>
          </a:custGeom>
          <a:solidFill>
            <a:srgbClr val="E16E2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ea typeface="Source Sans Pro" panose="020B0503030403020204" pitchFamily="34" charset="0"/>
              </a:rPr>
              <a:t>zib</a:t>
            </a:r>
            <a:endParaRPr lang="en-US" sz="1100" b="1" dirty="0">
              <a:solidFill>
                <a:schemeClr val="bg1"/>
              </a:solidFill>
              <a:ea typeface="Source Sans Pro" panose="020B0503030403020204" pitchFamily="34" charset="0"/>
            </a:endParaRPr>
          </a:p>
        </p:txBody>
      </p:sp>
      <p:sp>
        <p:nvSpPr>
          <p:cNvPr id="111" name="Freeform 72">
            <a:extLst>
              <a:ext uri="{FF2B5EF4-FFF2-40B4-BE49-F238E27FC236}">
                <a16:creationId xmlns:a16="http://schemas.microsoft.com/office/drawing/2014/main" id="{AFB444DB-21AD-984D-9573-BF47C480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102" y="1389080"/>
            <a:ext cx="1077982" cy="1033090"/>
          </a:xfrm>
          <a:custGeom>
            <a:avLst/>
            <a:gdLst>
              <a:gd name="T0" fmla="*/ 0 w 2634"/>
              <a:gd name="T1" fmla="*/ 0 h 2516"/>
              <a:gd name="T2" fmla="*/ 2147483646 w 2634"/>
              <a:gd name="T3" fmla="*/ 0 h 2516"/>
              <a:gd name="T4" fmla="*/ 2147483646 w 2634"/>
              <a:gd name="T5" fmla="*/ 2147483646 h 25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34" h="2516">
                <a:moveTo>
                  <a:pt x="0" y="0"/>
                </a:moveTo>
                <a:lnTo>
                  <a:pt x="2633" y="0"/>
                </a:lnTo>
                <a:lnTo>
                  <a:pt x="2633" y="2515"/>
                </a:lnTo>
              </a:path>
            </a:pathLst>
          </a:custGeom>
          <a:noFill/>
          <a:ln w="1008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" name="Freeform 9">
            <a:extLst>
              <a:ext uri="{FF2B5EF4-FFF2-40B4-BE49-F238E27FC236}">
                <a16:creationId xmlns:a16="http://schemas.microsoft.com/office/drawing/2014/main" id="{6BA49C70-6113-FC44-B6A3-ACDA42F7A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07" y="994110"/>
            <a:ext cx="1309404" cy="756504"/>
          </a:xfrm>
          <a:custGeom>
            <a:avLst/>
            <a:gdLst>
              <a:gd name="T0" fmla="*/ 2147483646 w 3198"/>
              <a:gd name="T1" fmla="*/ 2147483646 h 1844"/>
              <a:gd name="T2" fmla="*/ 2147483646 w 3198"/>
              <a:gd name="T3" fmla="*/ 2147483646 h 1844"/>
              <a:gd name="T4" fmla="*/ 0 w 3198"/>
              <a:gd name="T5" fmla="*/ 2147483646 h 1844"/>
              <a:gd name="T6" fmla="*/ 0 w 3198"/>
              <a:gd name="T7" fmla="*/ 0 h 1844"/>
              <a:gd name="T8" fmla="*/ 2147483646 w 3198"/>
              <a:gd name="T9" fmla="*/ 0 h 1844"/>
              <a:gd name="T10" fmla="*/ 2147483646 w 3198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98" h="1844">
                <a:moveTo>
                  <a:pt x="3197" y="1843"/>
                </a:moveTo>
                <a:lnTo>
                  <a:pt x="1843" y="1843"/>
                </a:lnTo>
                <a:lnTo>
                  <a:pt x="0" y="1843"/>
                </a:lnTo>
                <a:lnTo>
                  <a:pt x="0" y="0"/>
                </a:lnTo>
                <a:lnTo>
                  <a:pt x="3197" y="0"/>
                </a:lnTo>
                <a:lnTo>
                  <a:pt x="3197" y="1843"/>
                </a:lnTo>
              </a:path>
            </a:pathLst>
          </a:custGeom>
          <a:solidFill>
            <a:srgbClr val="C72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Customer:</a:t>
            </a:r>
            <a:endParaRPr lang="en-US" sz="1100" b="1" dirty="0">
              <a:solidFill>
                <a:schemeClr val="bg1"/>
              </a:solidFill>
              <a:ea typeface="Source Sans Pro" panose="020B0503030403020204" pitchFamily="34" charset="0"/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ea typeface="Source Sans Pro" panose="020B0503030403020204" pitchFamily="34" charset="0"/>
              </a:rPr>
              <a:t>Neurologist</a:t>
            </a:r>
          </a:p>
        </p:txBody>
      </p:sp>
      <p:sp>
        <p:nvSpPr>
          <p:cNvPr id="93" name="Freeform 12">
            <a:extLst>
              <a:ext uri="{FF2B5EF4-FFF2-40B4-BE49-F238E27FC236}">
                <a16:creationId xmlns:a16="http://schemas.microsoft.com/office/drawing/2014/main" id="{DDB8206A-4BD4-404A-96A6-75670024E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253" y="994110"/>
            <a:ext cx="1441986" cy="773222"/>
          </a:xfrm>
          <a:custGeom>
            <a:avLst/>
            <a:gdLst>
              <a:gd name="T0" fmla="*/ 2147483646 w 3202"/>
              <a:gd name="T1" fmla="*/ 2147483646 h 1844"/>
              <a:gd name="T2" fmla="*/ 2147483646 w 3202"/>
              <a:gd name="T3" fmla="*/ 2147483646 h 1844"/>
              <a:gd name="T4" fmla="*/ 0 w 3202"/>
              <a:gd name="T5" fmla="*/ 2147483646 h 1844"/>
              <a:gd name="T6" fmla="*/ 0 w 3202"/>
              <a:gd name="T7" fmla="*/ 0 h 1844"/>
              <a:gd name="T8" fmla="*/ 2147483646 w 3202"/>
              <a:gd name="T9" fmla="*/ 0 h 1844"/>
              <a:gd name="T10" fmla="*/ 2147483646 w 3202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2" h="1844">
                <a:moveTo>
                  <a:pt x="3201" y="1843"/>
                </a:moveTo>
                <a:lnTo>
                  <a:pt x="1843" y="1843"/>
                </a:lnTo>
                <a:lnTo>
                  <a:pt x="0" y="1843"/>
                </a:lnTo>
                <a:lnTo>
                  <a:pt x="0" y="0"/>
                </a:lnTo>
                <a:lnTo>
                  <a:pt x="3201" y="0"/>
                </a:lnTo>
                <a:lnTo>
                  <a:pt x="3201" y="1843"/>
                </a:lnTo>
              </a:path>
            </a:pathLst>
          </a:custGeom>
          <a:solidFill>
            <a:srgbClr val="C72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Service:</a:t>
            </a:r>
            <a:r>
              <a:rPr lang="en-US" sz="1100" b="1" dirty="0">
                <a:solidFill>
                  <a:schemeClr val="bg1"/>
                </a:solidFill>
                <a:ea typeface="Source Sans Pro" panose="020B0503030403020204" pitchFamily="34" charset="0"/>
              </a:rPr>
              <a:t>  Additional Diagnostic Testing</a:t>
            </a:r>
          </a:p>
        </p:txBody>
      </p:sp>
      <p:sp>
        <p:nvSpPr>
          <p:cNvPr id="110" name="Freeform 67">
            <a:extLst>
              <a:ext uri="{FF2B5EF4-FFF2-40B4-BE49-F238E27FC236}">
                <a16:creationId xmlns:a16="http://schemas.microsoft.com/office/drawing/2014/main" id="{85A184E7-874A-9041-B53E-1F3934932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013" y="1018129"/>
            <a:ext cx="1568820" cy="756504"/>
          </a:xfrm>
          <a:custGeom>
            <a:avLst/>
            <a:gdLst>
              <a:gd name="T0" fmla="*/ 2147483646 w 3201"/>
              <a:gd name="T1" fmla="*/ 2147483646 h 1844"/>
              <a:gd name="T2" fmla="*/ 2147483646 w 3201"/>
              <a:gd name="T3" fmla="*/ 2147483646 h 1844"/>
              <a:gd name="T4" fmla="*/ 0 w 3201"/>
              <a:gd name="T5" fmla="*/ 2147483646 h 1844"/>
              <a:gd name="T6" fmla="*/ 0 w 3201"/>
              <a:gd name="T7" fmla="*/ 0 h 1844"/>
              <a:gd name="T8" fmla="*/ 2147483646 w 3201"/>
              <a:gd name="T9" fmla="*/ 0 h 1844"/>
              <a:gd name="T10" fmla="*/ 2147483646 w 3201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1844">
                <a:moveTo>
                  <a:pt x="3200" y="1843"/>
                </a:moveTo>
                <a:lnTo>
                  <a:pt x="1843" y="1843"/>
                </a:lnTo>
                <a:lnTo>
                  <a:pt x="0" y="1843"/>
                </a:lnTo>
                <a:lnTo>
                  <a:pt x="0" y="0"/>
                </a:lnTo>
                <a:lnTo>
                  <a:pt x="3200" y="0"/>
                </a:lnTo>
                <a:lnTo>
                  <a:pt x="3200" y="1843"/>
                </a:lnTo>
              </a:path>
            </a:pathLst>
          </a:custGeom>
          <a:solidFill>
            <a:srgbClr val="C72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Business</a:t>
            </a:r>
            <a:r>
              <a:rPr lang="en-US" sz="1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Function: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ea typeface="Source Sans Pro" panose="020B0503030403020204" pitchFamily="34" charset="0"/>
              </a:rPr>
              <a:t>Analysis of Body Fluids (Lab test)</a:t>
            </a:r>
          </a:p>
        </p:txBody>
      </p:sp>
      <p:sp>
        <p:nvSpPr>
          <p:cNvPr id="107" name="Freeform 39">
            <a:extLst>
              <a:ext uri="{FF2B5EF4-FFF2-40B4-BE49-F238E27FC236}">
                <a16:creationId xmlns:a16="http://schemas.microsoft.com/office/drawing/2014/main" id="{C77B911D-3AEC-F548-B6AD-C86EFAAF3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347" y="2419181"/>
            <a:ext cx="1441986" cy="756504"/>
          </a:xfrm>
          <a:custGeom>
            <a:avLst/>
            <a:gdLst>
              <a:gd name="T0" fmla="*/ 2147483646 w 3201"/>
              <a:gd name="T1" fmla="*/ 2147483646 h 1844"/>
              <a:gd name="T2" fmla="*/ 2147483646 w 3201"/>
              <a:gd name="T3" fmla="*/ 2147483646 h 1844"/>
              <a:gd name="T4" fmla="*/ 0 w 3201"/>
              <a:gd name="T5" fmla="*/ 2147483646 h 1844"/>
              <a:gd name="T6" fmla="*/ 0 w 3201"/>
              <a:gd name="T7" fmla="*/ 0 h 1844"/>
              <a:gd name="T8" fmla="*/ 2147483646 w 3201"/>
              <a:gd name="T9" fmla="*/ 0 h 1844"/>
              <a:gd name="T10" fmla="*/ 2147483646 w 3201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1844">
                <a:moveTo>
                  <a:pt x="3200" y="1843"/>
                </a:moveTo>
                <a:lnTo>
                  <a:pt x="1843" y="1843"/>
                </a:lnTo>
                <a:lnTo>
                  <a:pt x="0" y="1843"/>
                </a:lnTo>
                <a:lnTo>
                  <a:pt x="0" y="0"/>
                </a:lnTo>
                <a:lnTo>
                  <a:pt x="3200" y="0"/>
                </a:lnTo>
                <a:lnTo>
                  <a:pt x="3200" y="1843"/>
                </a:lnTo>
              </a:path>
            </a:pathLst>
          </a:custGeom>
          <a:solidFill>
            <a:srgbClr val="44BF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Business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Process:  </a:t>
            </a:r>
            <a:r>
              <a:rPr lang="en-US" sz="1100" b="1" dirty="0">
                <a:solidFill>
                  <a:schemeClr val="bg1"/>
                </a:solidFill>
                <a:ea typeface="Source Sans Pro" panose="020B0503030403020204" pitchFamily="34" charset="0"/>
              </a:rPr>
              <a:t>Manage Additional Diagnostic Testing</a:t>
            </a:r>
          </a:p>
        </p:txBody>
      </p:sp>
      <p:sp>
        <p:nvSpPr>
          <p:cNvPr id="108" name="Freeform 44">
            <a:extLst>
              <a:ext uri="{FF2B5EF4-FFF2-40B4-BE49-F238E27FC236}">
                <a16:creationId xmlns:a16="http://schemas.microsoft.com/office/drawing/2014/main" id="{EB9338AC-83D3-314D-8329-69637577C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138" y="2419181"/>
            <a:ext cx="1503864" cy="756504"/>
          </a:xfrm>
          <a:custGeom>
            <a:avLst/>
            <a:gdLst>
              <a:gd name="T0" fmla="*/ 2147483646 w 3202"/>
              <a:gd name="T1" fmla="*/ 2147483646 h 1844"/>
              <a:gd name="T2" fmla="*/ 2147483646 w 3202"/>
              <a:gd name="T3" fmla="*/ 2147483646 h 1844"/>
              <a:gd name="T4" fmla="*/ 0 w 3202"/>
              <a:gd name="T5" fmla="*/ 2147483646 h 1844"/>
              <a:gd name="T6" fmla="*/ 0 w 3202"/>
              <a:gd name="T7" fmla="*/ 0 h 1844"/>
              <a:gd name="T8" fmla="*/ 2147483646 w 3202"/>
              <a:gd name="T9" fmla="*/ 0 h 1844"/>
              <a:gd name="T10" fmla="*/ 2147483646 w 3202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2" h="1844">
                <a:moveTo>
                  <a:pt x="3201" y="1843"/>
                </a:moveTo>
                <a:lnTo>
                  <a:pt x="1843" y="1843"/>
                </a:lnTo>
                <a:lnTo>
                  <a:pt x="0" y="1843"/>
                </a:lnTo>
                <a:lnTo>
                  <a:pt x="0" y="0"/>
                </a:lnTo>
                <a:lnTo>
                  <a:pt x="3201" y="0"/>
                </a:lnTo>
                <a:lnTo>
                  <a:pt x="3201" y="1843"/>
                </a:lnTo>
              </a:path>
            </a:pathLst>
          </a:custGeom>
          <a:solidFill>
            <a:srgbClr val="44BF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Work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Process:  </a:t>
            </a:r>
            <a:r>
              <a:rPr lang="en-US" sz="1100" b="1" dirty="0">
                <a:solidFill>
                  <a:schemeClr val="bg1"/>
                </a:solidFill>
                <a:ea typeface="Source Sans Pro" panose="020B0503030403020204" pitchFamily="34" charset="0"/>
              </a:rPr>
              <a:t>Conduct Additional Diagnostic Testing</a:t>
            </a:r>
          </a:p>
        </p:txBody>
      </p:sp>
      <p:sp>
        <p:nvSpPr>
          <p:cNvPr id="109" name="Freeform 45">
            <a:extLst>
              <a:ext uri="{FF2B5EF4-FFF2-40B4-BE49-F238E27FC236}">
                <a16:creationId xmlns:a16="http://schemas.microsoft.com/office/drawing/2014/main" id="{B53BB964-11A4-6F4A-8FC1-E3C484C5F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578" y="2419181"/>
            <a:ext cx="1310897" cy="756504"/>
          </a:xfrm>
          <a:custGeom>
            <a:avLst/>
            <a:gdLst>
              <a:gd name="T0" fmla="*/ 2147483646 w 3202"/>
              <a:gd name="T1" fmla="*/ 2147483646 h 1844"/>
              <a:gd name="T2" fmla="*/ 2147483646 w 3202"/>
              <a:gd name="T3" fmla="*/ 2147483646 h 1844"/>
              <a:gd name="T4" fmla="*/ 0 w 3202"/>
              <a:gd name="T5" fmla="*/ 2147483646 h 1844"/>
              <a:gd name="T6" fmla="*/ 0 w 3202"/>
              <a:gd name="T7" fmla="*/ 0 h 1844"/>
              <a:gd name="T8" fmla="*/ 2147483646 w 3202"/>
              <a:gd name="T9" fmla="*/ 0 h 1844"/>
              <a:gd name="T10" fmla="*/ 2147483646 w 3202"/>
              <a:gd name="T11" fmla="*/ 2147483646 h 1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2" h="1844">
                <a:moveTo>
                  <a:pt x="3201" y="1843"/>
                </a:moveTo>
                <a:lnTo>
                  <a:pt x="1843" y="1843"/>
                </a:lnTo>
                <a:lnTo>
                  <a:pt x="0" y="1843"/>
                </a:lnTo>
                <a:lnTo>
                  <a:pt x="0" y="0"/>
                </a:lnTo>
                <a:lnTo>
                  <a:pt x="3201" y="0"/>
                </a:lnTo>
                <a:lnTo>
                  <a:pt x="3201" y="1843"/>
                </a:lnTo>
              </a:path>
            </a:pathLst>
          </a:custGeom>
          <a:solidFill>
            <a:srgbClr val="44BF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Business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  <a:ea typeface="Source Sans Pro" panose="020B0503030403020204" pitchFamily="34" charset="0"/>
              </a:rPr>
              <a:t>Activity: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ea typeface="Source Sans Pro" panose="020B0503030403020204" pitchFamily="34" charset="0"/>
              </a:rPr>
              <a:t>Summarize Findings</a:t>
            </a:r>
          </a:p>
        </p:txBody>
      </p:sp>
      <p:sp>
        <p:nvSpPr>
          <p:cNvPr id="123" name="Rechthoek 181">
            <a:extLst>
              <a:ext uri="{FF2B5EF4-FFF2-40B4-BE49-F238E27FC236}">
                <a16:creationId xmlns:a16="http://schemas.microsoft.com/office/drawing/2014/main" id="{469DB493-E6FF-3047-A188-012382DAD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0537" y="3887336"/>
            <a:ext cx="274434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27" name="Rechthoek 126">
            <a:extLst>
              <a:ext uri="{FF2B5EF4-FFF2-40B4-BE49-F238E27FC236}">
                <a16:creationId xmlns:a16="http://schemas.microsoft.com/office/drawing/2014/main" id="{93CE8917-A695-A64F-8F21-1CD3C2A58992}"/>
              </a:ext>
            </a:extLst>
          </p:cNvPr>
          <p:cNvSpPr/>
          <p:nvPr/>
        </p:nvSpPr>
        <p:spPr bwMode="auto">
          <a:xfrm rot="16200000">
            <a:off x="6184982" y="2227184"/>
            <a:ext cx="2842983" cy="220074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Rechthoek 183">
            <a:extLst>
              <a:ext uri="{FF2B5EF4-FFF2-40B4-BE49-F238E27FC236}">
                <a16:creationId xmlns:a16="http://schemas.microsoft.com/office/drawing/2014/main" id="{5E40BEF6-F58E-47E1-9CDA-C57B15A75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0831" y="6357552"/>
            <a:ext cx="1693090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nl-NL" altLang="nl-NL" sz="1100" dirty="0">
                <a:latin typeface="Calibri" panose="020F0502020204030204" pitchFamily="34" charset="0"/>
                <a:cs typeface="Calibri" panose="020F0502020204030204" pitchFamily="34" charset="0"/>
              </a:rPr>
              <a:t> Consists of 1 or more</a:t>
            </a:r>
          </a:p>
        </p:txBody>
      </p:sp>
      <p:sp>
        <p:nvSpPr>
          <p:cNvPr id="48" name="Line 17">
            <a:extLst>
              <a:ext uri="{FF2B5EF4-FFF2-40B4-BE49-F238E27FC236}">
                <a16:creationId xmlns:a16="http://schemas.microsoft.com/office/drawing/2014/main" id="{F46B7626-F73A-5444-8FBE-034FAC1DB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451" y="1767332"/>
            <a:ext cx="0" cy="651850"/>
          </a:xfrm>
          <a:prstGeom prst="line">
            <a:avLst/>
          </a:prstGeom>
          <a:noFill/>
          <a:ln w="10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AEE89-6207-404D-81EB-67C8333B7E15}"/>
              </a:ext>
            </a:extLst>
          </p:cNvPr>
          <p:cNvSpPr txBox="1"/>
          <p:nvPr/>
        </p:nvSpPr>
        <p:spPr>
          <a:xfrm>
            <a:off x="7265583" y="1896980"/>
            <a:ext cx="1781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Information Domain</a:t>
            </a:r>
          </a:p>
        </p:txBody>
      </p:sp>
      <p:sp>
        <p:nvSpPr>
          <p:cNvPr id="4" name="Google Shape;541;p7">
            <a:extLst>
              <a:ext uri="{FF2B5EF4-FFF2-40B4-BE49-F238E27FC236}">
                <a16:creationId xmlns:a16="http://schemas.microsoft.com/office/drawing/2014/main" id="{617A217E-46F0-0574-578D-E66178DFED3A}"/>
              </a:ext>
            </a:extLst>
          </p:cNvPr>
          <p:cNvSpPr txBox="1"/>
          <p:nvPr/>
        </p:nvSpPr>
        <p:spPr>
          <a:xfrm>
            <a:off x="114190" y="107531"/>
            <a:ext cx="5490963" cy="30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1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Calibri"/>
                <a:cs typeface="Calibri"/>
                <a:sym typeface="Calibri"/>
              </a:rPr>
              <a:t>Metamodel example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407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09E3FD5-3C50-2E9C-EA01-B3D1FEC9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19" y="183780"/>
            <a:ext cx="10695967" cy="490400"/>
          </a:xfrm>
        </p:spPr>
        <p:txBody>
          <a:bodyPr/>
          <a:lstStyle/>
          <a:p>
            <a:r>
              <a:rPr lang="en-US" sz="2800" dirty="0"/>
              <a:t>Basic structure of the ZiRA reference models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E9B1B6A8-40D8-77D2-C211-76E4EA575473}"/>
              </a:ext>
            </a:extLst>
          </p:cNvPr>
          <p:cNvGrpSpPr/>
          <p:nvPr/>
        </p:nvGrpSpPr>
        <p:grpSpPr>
          <a:xfrm>
            <a:off x="3080371" y="1055914"/>
            <a:ext cx="6149994" cy="4948981"/>
            <a:chOff x="2766766" y="305714"/>
            <a:chExt cx="4586914" cy="3375740"/>
          </a:xfrm>
        </p:grpSpPr>
        <p:sp>
          <p:nvSpPr>
            <p:cNvPr id="10" name="Freeform 1">
              <a:extLst>
                <a:ext uri="{FF2B5EF4-FFF2-40B4-BE49-F238E27FC236}">
                  <a16:creationId xmlns:a16="http://schemas.microsoft.com/office/drawing/2014/main" id="{8F6115A8-5A3E-194C-55E4-C3FF1461F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766" y="305714"/>
              <a:ext cx="4578269" cy="883073"/>
            </a:xfrm>
            <a:custGeom>
              <a:avLst/>
              <a:gdLst>
                <a:gd name="T0" fmla="*/ 2147483646 w 22086"/>
                <a:gd name="T1" fmla="*/ 2147483646 h 2428"/>
                <a:gd name="T2" fmla="*/ 0 w 22086"/>
                <a:gd name="T3" fmla="*/ 2147483646 h 2428"/>
                <a:gd name="T4" fmla="*/ 0 w 22086"/>
                <a:gd name="T5" fmla="*/ 0 h 2428"/>
                <a:gd name="T6" fmla="*/ 2147483646 w 22086"/>
                <a:gd name="T7" fmla="*/ 0 h 2428"/>
                <a:gd name="T8" fmla="*/ 2147483646 w 22086"/>
                <a:gd name="T9" fmla="*/ 2147483646 h 2428"/>
                <a:gd name="T10" fmla="*/ 2147483646 w 22086"/>
                <a:gd name="T11" fmla="*/ 2147483646 h 24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86" h="2428">
                  <a:moveTo>
                    <a:pt x="11043" y="2427"/>
                  </a:moveTo>
                  <a:lnTo>
                    <a:pt x="0" y="2427"/>
                  </a:lnTo>
                  <a:lnTo>
                    <a:pt x="0" y="0"/>
                  </a:lnTo>
                  <a:lnTo>
                    <a:pt x="22085" y="0"/>
                  </a:lnTo>
                  <a:lnTo>
                    <a:pt x="22085" y="2427"/>
                  </a:lnTo>
                  <a:lnTo>
                    <a:pt x="11043" y="2427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06CB46C6-436D-3A3F-25F5-CCA61A04E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767" y="2651419"/>
              <a:ext cx="4586913" cy="1030035"/>
            </a:xfrm>
            <a:custGeom>
              <a:avLst/>
              <a:gdLst>
                <a:gd name="T0" fmla="*/ 2147483646 w 22086"/>
                <a:gd name="T1" fmla="*/ 2147483646 h 3458"/>
                <a:gd name="T2" fmla="*/ 0 w 22086"/>
                <a:gd name="T3" fmla="*/ 2147483646 h 3458"/>
                <a:gd name="T4" fmla="*/ 0 w 22086"/>
                <a:gd name="T5" fmla="*/ 0 h 3458"/>
                <a:gd name="T6" fmla="*/ 2147483646 w 22086"/>
                <a:gd name="T7" fmla="*/ 0 h 3458"/>
                <a:gd name="T8" fmla="*/ 2147483646 w 22086"/>
                <a:gd name="T9" fmla="*/ 2147483646 h 3458"/>
                <a:gd name="T10" fmla="*/ 2147483646 w 22086"/>
                <a:gd name="T11" fmla="*/ 2147483646 h 34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86" h="3458">
                  <a:moveTo>
                    <a:pt x="11043" y="3457"/>
                  </a:moveTo>
                  <a:lnTo>
                    <a:pt x="0" y="3457"/>
                  </a:lnTo>
                  <a:lnTo>
                    <a:pt x="0" y="0"/>
                  </a:lnTo>
                  <a:lnTo>
                    <a:pt x="22085" y="0"/>
                  </a:lnTo>
                  <a:lnTo>
                    <a:pt x="22085" y="3457"/>
                  </a:lnTo>
                  <a:lnTo>
                    <a:pt x="11043" y="3457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F3A819E-1AC0-CD72-37E0-E3AA44F56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766" y="1288228"/>
              <a:ext cx="4578269" cy="1255514"/>
            </a:xfrm>
            <a:custGeom>
              <a:avLst/>
              <a:gdLst>
                <a:gd name="T0" fmla="*/ 2147483646 w 22086"/>
                <a:gd name="T1" fmla="*/ 2147483646 h 10104"/>
                <a:gd name="T2" fmla="*/ 0 w 22086"/>
                <a:gd name="T3" fmla="*/ 2147483646 h 10104"/>
                <a:gd name="T4" fmla="*/ 0 w 22086"/>
                <a:gd name="T5" fmla="*/ 0 h 10104"/>
                <a:gd name="T6" fmla="*/ 2147483646 w 22086"/>
                <a:gd name="T7" fmla="*/ 0 h 10104"/>
                <a:gd name="T8" fmla="*/ 2147483646 w 22086"/>
                <a:gd name="T9" fmla="*/ 2147483646 h 10104"/>
                <a:gd name="T10" fmla="*/ 2147483646 w 22086"/>
                <a:gd name="T11" fmla="*/ 2147483646 h 10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86" h="10104">
                  <a:moveTo>
                    <a:pt x="11043" y="10103"/>
                  </a:moveTo>
                  <a:lnTo>
                    <a:pt x="0" y="10103"/>
                  </a:lnTo>
                  <a:lnTo>
                    <a:pt x="0" y="0"/>
                  </a:lnTo>
                  <a:lnTo>
                    <a:pt x="22085" y="0"/>
                  </a:lnTo>
                  <a:lnTo>
                    <a:pt x="22085" y="10103"/>
                  </a:lnTo>
                  <a:lnTo>
                    <a:pt x="11043" y="10103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5A2B55D-BDB5-E960-64E9-DBAE7C8FDDB3}"/>
                </a:ext>
              </a:extLst>
            </p:cNvPr>
            <p:cNvSpPr/>
            <p:nvPr/>
          </p:nvSpPr>
          <p:spPr>
            <a:xfrm>
              <a:off x="5911220" y="1576733"/>
              <a:ext cx="1252021" cy="66871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Teaching</a:t>
              </a: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35308C06-BBEA-BCB5-F781-78401DF982B2}"/>
                </a:ext>
              </a:extLst>
            </p:cNvPr>
            <p:cNvSpPr/>
            <p:nvPr/>
          </p:nvSpPr>
          <p:spPr>
            <a:xfrm>
              <a:off x="2996075" y="1585746"/>
              <a:ext cx="1252021" cy="66871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Research</a:t>
              </a: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96A82C0A-1CD5-218B-D795-60E9556158AB}"/>
                </a:ext>
              </a:extLst>
            </p:cNvPr>
            <p:cNvSpPr/>
            <p:nvPr/>
          </p:nvSpPr>
          <p:spPr>
            <a:xfrm>
              <a:off x="4477405" y="1581627"/>
              <a:ext cx="1252021" cy="66871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Healthcare</a:t>
              </a:r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1C044CE9-32DE-2E8C-FEF9-E604749FAB66}"/>
                </a:ext>
              </a:extLst>
            </p:cNvPr>
            <p:cNvSpPr/>
            <p:nvPr/>
          </p:nvSpPr>
          <p:spPr>
            <a:xfrm>
              <a:off x="4131362" y="2832078"/>
              <a:ext cx="1944109" cy="66871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Enterprise Support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E0E00CF8-CF53-FE3F-950F-0A1C63755056}"/>
                </a:ext>
              </a:extLst>
            </p:cNvPr>
            <p:cNvSpPr/>
            <p:nvPr/>
          </p:nvSpPr>
          <p:spPr>
            <a:xfrm>
              <a:off x="3821795" y="431855"/>
              <a:ext cx="2468210" cy="66871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Management</a:t>
              </a:r>
            </a:p>
          </p:txBody>
        </p:sp>
      </p:grpSp>
      <p:sp>
        <p:nvSpPr>
          <p:cNvPr id="18" name="TextBox 3">
            <a:extLst>
              <a:ext uri="{FF2B5EF4-FFF2-40B4-BE49-F238E27FC236}">
                <a16:creationId xmlns:a16="http://schemas.microsoft.com/office/drawing/2014/main" id="{E8171C8C-4392-A7DD-ED48-18CF7E564E6B}"/>
              </a:ext>
            </a:extLst>
          </p:cNvPr>
          <p:cNvSpPr txBox="1"/>
          <p:nvPr/>
        </p:nvSpPr>
        <p:spPr>
          <a:xfrm>
            <a:off x="1227552" y="1483263"/>
            <a:ext cx="1455814" cy="40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CONTROL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666E6D75-587D-B43B-56A3-311053E097FC}"/>
              </a:ext>
            </a:extLst>
          </p:cNvPr>
          <p:cNvSpPr txBox="1"/>
          <p:nvPr/>
        </p:nvSpPr>
        <p:spPr>
          <a:xfrm>
            <a:off x="1440493" y="3328612"/>
            <a:ext cx="1242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CORE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7ADED774-D33A-422B-4149-364385ABAA58}"/>
              </a:ext>
            </a:extLst>
          </p:cNvPr>
          <p:cNvSpPr txBox="1"/>
          <p:nvPr/>
        </p:nvSpPr>
        <p:spPr>
          <a:xfrm>
            <a:off x="1227552" y="5174682"/>
            <a:ext cx="154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SUPPORT</a:t>
            </a:r>
          </a:p>
        </p:txBody>
      </p:sp>
      <p:sp>
        <p:nvSpPr>
          <p:cNvPr id="24" name="Google Shape;429;p5">
            <a:extLst>
              <a:ext uri="{FF2B5EF4-FFF2-40B4-BE49-F238E27FC236}">
                <a16:creationId xmlns:a16="http://schemas.microsoft.com/office/drawing/2014/main" id="{2B170F20-36CF-C5EE-93AE-7E0CF62F4A12}"/>
              </a:ext>
            </a:extLst>
          </p:cNvPr>
          <p:cNvSpPr/>
          <p:nvPr/>
        </p:nvSpPr>
        <p:spPr>
          <a:xfrm>
            <a:off x="4098286" y="6426317"/>
            <a:ext cx="227883" cy="149987"/>
          </a:xfrm>
          <a:custGeom>
            <a:avLst/>
            <a:gdLst/>
            <a:ahLst/>
            <a:cxnLst/>
            <a:rect l="l" t="t" r="r" b="b"/>
            <a:pathLst>
              <a:path w="414" h="413" extrusionOk="0">
                <a:moveTo>
                  <a:pt x="206" y="412"/>
                </a:moveTo>
                <a:lnTo>
                  <a:pt x="0" y="412"/>
                </a:lnTo>
                <a:lnTo>
                  <a:pt x="0" y="0"/>
                </a:lnTo>
                <a:lnTo>
                  <a:pt x="413" y="0"/>
                </a:lnTo>
                <a:lnTo>
                  <a:pt x="413" y="412"/>
                </a:lnTo>
                <a:lnTo>
                  <a:pt x="206" y="41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+mn-lt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25" name="Google Shape;430;p5">
            <a:extLst>
              <a:ext uri="{FF2B5EF4-FFF2-40B4-BE49-F238E27FC236}">
                <a16:creationId xmlns:a16="http://schemas.microsoft.com/office/drawing/2014/main" id="{E2FB35DB-5F94-892A-FB63-4B64794D86D0}"/>
              </a:ext>
            </a:extLst>
          </p:cNvPr>
          <p:cNvSpPr/>
          <p:nvPr/>
        </p:nvSpPr>
        <p:spPr>
          <a:xfrm>
            <a:off x="6297774" y="6437892"/>
            <a:ext cx="227883" cy="149987"/>
          </a:xfrm>
          <a:custGeom>
            <a:avLst/>
            <a:gdLst/>
            <a:ahLst/>
            <a:cxnLst/>
            <a:rect l="l" t="t" r="r" b="b"/>
            <a:pathLst>
              <a:path w="413" h="413" extrusionOk="0">
                <a:moveTo>
                  <a:pt x="206" y="412"/>
                </a:moveTo>
                <a:lnTo>
                  <a:pt x="0" y="412"/>
                </a:lnTo>
                <a:lnTo>
                  <a:pt x="0" y="0"/>
                </a:lnTo>
                <a:lnTo>
                  <a:pt x="412" y="0"/>
                </a:lnTo>
                <a:lnTo>
                  <a:pt x="412" y="412"/>
                </a:lnTo>
                <a:lnTo>
                  <a:pt x="206" y="412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B5DBE8"/>
              </a:solidFill>
              <a:latin typeface="+mn-lt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27" name="Google Shape;489;p5">
            <a:extLst>
              <a:ext uri="{FF2B5EF4-FFF2-40B4-BE49-F238E27FC236}">
                <a16:creationId xmlns:a16="http://schemas.microsoft.com/office/drawing/2014/main" id="{9C4F6C2B-AFB8-D746-47C4-C4EE8D6DA1FE}"/>
              </a:ext>
            </a:extLst>
          </p:cNvPr>
          <p:cNvSpPr/>
          <p:nvPr/>
        </p:nvSpPr>
        <p:spPr>
          <a:xfrm>
            <a:off x="4293438" y="6368869"/>
            <a:ext cx="1801768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6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Source Sans Pro" panose="020B0503030403020204" pitchFamily="34" charset="0"/>
                <a:cs typeface="Calibri"/>
                <a:sym typeface="Calibri"/>
              </a:rPr>
              <a:t>General corporate structure</a:t>
            </a:r>
            <a:endParaRPr lang="en-US" sz="1000" i="1" dirty="0">
              <a:solidFill>
                <a:schemeClr val="accent6">
                  <a:lumMod val="50000"/>
                </a:schemeClr>
              </a:solidFill>
              <a:latin typeface="+mn-lt"/>
              <a:ea typeface="Source Sans Pro" panose="020B0503030403020204" pitchFamily="34" charset="0"/>
            </a:endParaRPr>
          </a:p>
        </p:txBody>
      </p:sp>
      <p:sp>
        <p:nvSpPr>
          <p:cNvPr id="28" name="Google Shape;490;p5">
            <a:extLst>
              <a:ext uri="{FF2B5EF4-FFF2-40B4-BE49-F238E27FC236}">
                <a16:creationId xmlns:a16="http://schemas.microsoft.com/office/drawing/2014/main" id="{F538CE68-D951-644F-2941-3571EF520FAE}"/>
              </a:ext>
            </a:extLst>
          </p:cNvPr>
          <p:cNvSpPr/>
          <p:nvPr/>
        </p:nvSpPr>
        <p:spPr>
          <a:xfrm>
            <a:off x="6495240" y="6369789"/>
            <a:ext cx="2522779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6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Source Sans Pro" panose="020B0503030403020204" pitchFamily="34" charset="0"/>
                <a:cs typeface="Calibri"/>
                <a:sym typeface="Calibri"/>
              </a:rPr>
              <a:t>Basic hospital structure</a:t>
            </a:r>
            <a:endParaRPr lang="en-US" sz="1000" i="1" dirty="0">
              <a:solidFill>
                <a:schemeClr val="accent6">
                  <a:lumMod val="50000"/>
                </a:schemeClr>
              </a:solidFill>
              <a:latin typeface="+mn-lt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09E3FD5-3C50-2E9C-EA01-B3D1FEC9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19" y="183780"/>
            <a:ext cx="10695967" cy="490400"/>
          </a:xfrm>
        </p:spPr>
        <p:txBody>
          <a:bodyPr/>
          <a:lstStyle/>
          <a:p>
            <a:r>
              <a:rPr lang="en-US" sz="2800" dirty="0"/>
              <a:t>Common structure of the ZiRA reference models</a:t>
            </a:r>
          </a:p>
        </p:txBody>
      </p:sp>
      <p:sp>
        <p:nvSpPr>
          <p:cNvPr id="27" name="Google Shape;489;p5">
            <a:extLst>
              <a:ext uri="{FF2B5EF4-FFF2-40B4-BE49-F238E27FC236}">
                <a16:creationId xmlns:a16="http://schemas.microsoft.com/office/drawing/2014/main" id="{9C4F6C2B-AFB8-D746-47C4-C4EE8D6DA1FE}"/>
              </a:ext>
            </a:extLst>
          </p:cNvPr>
          <p:cNvSpPr/>
          <p:nvPr/>
        </p:nvSpPr>
        <p:spPr>
          <a:xfrm>
            <a:off x="3711810" y="6144266"/>
            <a:ext cx="2025135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6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Source Sans Pro" panose="020B0503030403020204" pitchFamily="34" charset="0"/>
                <a:cs typeface="Calibri"/>
                <a:sym typeface="Calibri"/>
              </a:rPr>
              <a:t>Common  structure ZiRA models</a:t>
            </a:r>
            <a:endParaRPr lang="en-US" sz="1000" i="1" dirty="0">
              <a:solidFill>
                <a:schemeClr val="accent6">
                  <a:lumMod val="50000"/>
                </a:schemeClr>
              </a:solidFill>
              <a:latin typeface="+mn-lt"/>
              <a:ea typeface="Source Sans Pro" panose="020B0503030403020204" pitchFamily="34" charset="0"/>
            </a:endParaRPr>
          </a:p>
        </p:txBody>
      </p:sp>
      <p:sp>
        <p:nvSpPr>
          <p:cNvPr id="28" name="Google Shape;490;p5">
            <a:extLst>
              <a:ext uri="{FF2B5EF4-FFF2-40B4-BE49-F238E27FC236}">
                <a16:creationId xmlns:a16="http://schemas.microsoft.com/office/drawing/2014/main" id="{F538CE68-D951-644F-2941-3571EF520FAE}"/>
              </a:ext>
            </a:extLst>
          </p:cNvPr>
          <p:cNvSpPr/>
          <p:nvPr/>
        </p:nvSpPr>
        <p:spPr>
          <a:xfrm>
            <a:off x="5627045" y="6144266"/>
            <a:ext cx="3270993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6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n-US" sz="1000" i="1">
                <a:solidFill>
                  <a:schemeClr val="accent6">
                    <a:lumMod val="50000"/>
                  </a:schemeClr>
                </a:solidFill>
                <a:latin typeface="+mn-lt"/>
                <a:ea typeface="Source Sans Pro" panose="020B0503030403020204" pitchFamily="34" charset="0"/>
                <a:cs typeface="Calibri"/>
                <a:sym typeface="Calibri"/>
              </a:rPr>
              <a:t>Primary focus area ZiRA reference models</a:t>
            </a:r>
            <a:endParaRPr lang="en-US" sz="1000" i="1">
              <a:solidFill>
                <a:schemeClr val="accent6">
                  <a:lumMod val="50000"/>
                </a:schemeClr>
              </a:solidFill>
              <a:latin typeface="+mn-lt"/>
              <a:ea typeface="Source Sans Pro" panose="020B0503030403020204" pitchFamily="34" charset="0"/>
            </a:endParaRPr>
          </a:p>
        </p:txBody>
      </p:sp>
      <p:sp>
        <p:nvSpPr>
          <p:cNvPr id="3" name="Google Shape;765;p10">
            <a:extLst>
              <a:ext uri="{FF2B5EF4-FFF2-40B4-BE49-F238E27FC236}">
                <a16:creationId xmlns:a16="http://schemas.microsoft.com/office/drawing/2014/main" id="{30165D39-764F-4A8F-1051-DEBA89490B57}"/>
              </a:ext>
            </a:extLst>
          </p:cNvPr>
          <p:cNvSpPr/>
          <p:nvPr/>
        </p:nvSpPr>
        <p:spPr>
          <a:xfrm>
            <a:off x="3488114" y="2835193"/>
            <a:ext cx="2498085" cy="965141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lt"/>
              <a:cs typeface="Calibri"/>
              <a:sym typeface="Calibri"/>
            </a:endParaRPr>
          </a:p>
        </p:txBody>
      </p:sp>
      <p:sp>
        <p:nvSpPr>
          <p:cNvPr id="5" name="Google Shape;763;p10">
            <a:extLst>
              <a:ext uri="{FF2B5EF4-FFF2-40B4-BE49-F238E27FC236}">
                <a16:creationId xmlns:a16="http://schemas.microsoft.com/office/drawing/2014/main" id="{B71DAC51-C65B-75EA-3AA8-E79B9D21563C}"/>
              </a:ext>
            </a:extLst>
          </p:cNvPr>
          <p:cNvSpPr/>
          <p:nvPr/>
        </p:nvSpPr>
        <p:spPr>
          <a:xfrm>
            <a:off x="3488114" y="3837523"/>
            <a:ext cx="5034409" cy="737489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lt"/>
              <a:cs typeface="Calibri"/>
              <a:sym typeface="Calibri"/>
            </a:endParaRPr>
          </a:p>
        </p:txBody>
      </p:sp>
      <p:sp>
        <p:nvSpPr>
          <p:cNvPr id="6" name="Google Shape;765;p10">
            <a:extLst>
              <a:ext uri="{FF2B5EF4-FFF2-40B4-BE49-F238E27FC236}">
                <a16:creationId xmlns:a16="http://schemas.microsoft.com/office/drawing/2014/main" id="{2AED9D32-A8B0-1118-E739-E74E55310B61}"/>
              </a:ext>
            </a:extLst>
          </p:cNvPr>
          <p:cNvSpPr/>
          <p:nvPr/>
        </p:nvSpPr>
        <p:spPr>
          <a:xfrm>
            <a:off x="6045288" y="2830824"/>
            <a:ext cx="2480082" cy="965142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lt"/>
              <a:cs typeface="Calibri"/>
              <a:sym typeface="Calibri"/>
            </a:endParaRPr>
          </a:p>
        </p:txBody>
      </p:sp>
      <p:sp>
        <p:nvSpPr>
          <p:cNvPr id="7" name="Google Shape;766;p10">
            <a:extLst>
              <a:ext uri="{FF2B5EF4-FFF2-40B4-BE49-F238E27FC236}">
                <a16:creationId xmlns:a16="http://schemas.microsoft.com/office/drawing/2014/main" id="{31DE1A66-97DA-83BF-D74B-24D2CF2FEA64}"/>
              </a:ext>
            </a:extLst>
          </p:cNvPr>
          <p:cNvSpPr/>
          <p:nvPr/>
        </p:nvSpPr>
        <p:spPr>
          <a:xfrm>
            <a:off x="3484198" y="2262772"/>
            <a:ext cx="5038325" cy="518627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lt"/>
              <a:cs typeface="Calibri"/>
              <a:sym typeface="Calibri"/>
            </a:endParaRPr>
          </a:p>
        </p:txBody>
      </p:sp>
      <p:sp>
        <p:nvSpPr>
          <p:cNvPr id="21" name="Google Shape;767;p10">
            <a:extLst>
              <a:ext uri="{FF2B5EF4-FFF2-40B4-BE49-F238E27FC236}">
                <a16:creationId xmlns:a16="http://schemas.microsoft.com/office/drawing/2014/main" id="{9CF2BC6B-FA82-DB1C-1278-E50493EF2CD0}"/>
              </a:ext>
            </a:extLst>
          </p:cNvPr>
          <p:cNvSpPr/>
          <p:nvPr/>
        </p:nvSpPr>
        <p:spPr>
          <a:xfrm>
            <a:off x="3488114" y="4626502"/>
            <a:ext cx="5034409" cy="453215"/>
          </a:xfrm>
          <a:custGeom>
            <a:avLst/>
            <a:gdLst/>
            <a:ahLst/>
            <a:cxnLst/>
            <a:rect l="l" t="t" r="r" b="b"/>
            <a:pathLst>
              <a:path w="13540" h="12588" extrusionOk="0">
                <a:moveTo>
                  <a:pt x="6770" y="12587"/>
                </a:moveTo>
                <a:lnTo>
                  <a:pt x="0" y="12587"/>
                </a:lnTo>
                <a:lnTo>
                  <a:pt x="0" y="0"/>
                </a:lnTo>
                <a:lnTo>
                  <a:pt x="13539" y="0"/>
                </a:lnTo>
                <a:lnTo>
                  <a:pt x="13539" y="12587"/>
                </a:lnTo>
                <a:lnTo>
                  <a:pt x="6770" y="12587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lt"/>
              <a:cs typeface="Calibri"/>
              <a:sym typeface="Calibri"/>
            </a:endParaRPr>
          </a:p>
        </p:txBody>
      </p:sp>
      <p:sp>
        <p:nvSpPr>
          <p:cNvPr id="22" name="Google Shape;768;p10">
            <a:extLst>
              <a:ext uri="{FF2B5EF4-FFF2-40B4-BE49-F238E27FC236}">
                <a16:creationId xmlns:a16="http://schemas.microsoft.com/office/drawing/2014/main" id="{E4FA78AA-B18C-ED52-F560-764FFB10B21A}"/>
              </a:ext>
            </a:extLst>
          </p:cNvPr>
          <p:cNvSpPr/>
          <p:nvPr/>
        </p:nvSpPr>
        <p:spPr>
          <a:xfrm>
            <a:off x="8574355" y="1870435"/>
            <a:ext cx="855275" cy="3210870"/>
          </a:xfrm>
          <a:custGeom>
            <a:avLst/>
            <a:gdLst/>
            <a:ahLst/>
            <a:cxnLst/>
            <a:rect l="l" t="t" r="r" b="b"/>
            <a:pathLst>
              <a:path w="3305" h="12575" extrusionOk="0">
                <a:moveTo>
                  <a:pt x="1652" y="12574"/>
                </a:moveTo>
                <a:lnTo>
                  <a:pt x="0" y="12574"/>
                </a:lnTo>
                <a:lnTo>
                  <a:pt x="0" y="0"/>
                </a:lnTo>
                <a:lnTo>
                  <a:pt x="3304" y="0"/>
                </a:lnTo>
                <a:lnTo>
                  <a:pt x="3304" y="12574"/>
                </a:lnTo>
                <a:lnTo>
                  <a:pt x="1652" y="12574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769;p10">
            <a:extLst>
              <a:ext uri="{FF2B5EF4-FFF2-40B4-BE49-F238E27FC236}">
                <a16:creationId xmlns:a16="http://schemas.microsoft.com/office/drawing/2014/main" id="{69A67B69-E1C5-229C-A867-E562FF6E63D7}"/>
              </a:ext>
            </a:extLst>
          </p:cNvPr>
          <p:cNvSpPr/>
          <p:nvPr/>
        </p:nvSpPr>
        <p:spPr>
          <a:xfrm>
            <a:off x="2589889" y="1182690"/>
            <a:ext cx="6839741" cy="635262"/>
          </a:xfrm>
          <a:custGeom>
            <a:avLst/>
            <a:gdLst/>
            <a:ahLst/>
            <a:cxnLst/>
            <a:rect l="l" t="t" r="r" b="b"/>
            <a:pathLst>
              <a:path w="20358" h="2238" extrusionOk="0">
                <a:moveTo>
                  <a:pt x="10179" y="2237"/>
                </a:moveTo>
                <a:lnTo>
                  <a:pt x="0" y="2237"/>
                </a:lnTo>
                <a:lnTo>
                  <a:pt x="0" y="0"/>
                </a:lnTo>
                <a:lnTo>
                  <a:pt x="20357" y="0"/>
                </a:lnTo>
                <a:lnTo>
                  <a:pt x="20357" y="2237"/>
                </a:lnTo>
                <a:lnTo>
                  <a:pt x="10179" y="2237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770;p10">
            <a:extLst>
              <a:ext uri="{FF2B5EF4-FFF2-40B4-BE49-F238E27FC236}">
                <a16:creationId xmlns:a16="http://schemas.microsoft.com/office/drawing/2014/main" id="{2590B398-D537-F830-3B20-5F8A0B9E1B75}"/>
              </a:ext>
            </a:extLst>
          </p:cNvPr>
          <p:cNvSpPr/>
          <p:nvPr/>
        </p:nvSpPr>
        <p:spPr>
          <a:xfrm>
            <a:off x="2589889" y="1857693"/>
            <a:ext cx="855275" cy="3223569"/>
          </a:xfrm>
          <a:custGeom>
            <a:avLst/>
            <a:gdLst/>
            <a:ahLst/>
            <a:cxnLst/>
            <a:rect l="l" t="t" r="r" b="b"/>
            <a:pathLst>
              <a:path w="3359" h="12575" extrusionOk="0">
                <a:moveTo>
                  <a:pt x="1679" y="12574"/>
                </a:moveTo>
                <a:lnTo>
                  <a:pt x="0" y="12574"/>
                </a:lnTo>
                <a:lnTo>
                  <a:pt x="0" y="0"/>
                </a:lnTo>
                <a:lnTo>
                  <a:pt x="3358" y="0"/>
                </a:lnTo>
                <a:lnTo>
                  <a:pt x="3358" y="12574"/>
                </a:lnTo>
                <a:lnTo>
                  <a:pt x="1679" y="12574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800;p10">
            <a:extLst>
              <a:ext uri="{FF2B5EF4-FFF2-40B4-BE49-F238E27FC236}">
                <a16:creationId xmlns:a16="http://schemas.microsoft.com/office/drawing/2014/main" id="{61989624-DDE4-9353-2FA4-510E2706499B}"/>
              </a:ext>
            </a:extLst>
          </p:cNvPr>
          <p:cNvSpPr/>
          <p:nvPr/>
        </p:nvSpPr>
        <p:spPr>
          <a:xfrm>
            <a:off x="2589889" y="5140013"/>
            <a:ext cx="6839741" cy="727712"/>
          </a:xfrm>
          <a:custGeom>
            <a:avLst/>
            <a:gdLst/>
            <a:ahLst/>
            <a:cxnLst/>
            <a:rect l="l" t="t" r="r" b="b"/>
            <a:pathLst>
              <a:path w="20358" h="3188" extrusionOk="0">
                <a:moveTo>
                  <a:pt x="10179" y="3187"/>
                </a:moveTo>
                <a:lnTo>
                  <a:pt x="0" y="3187"/>
                </a:lnTo>
                <a:lnTo>
                  <a:pt x="0" y="0"/>
                </a:lnTo>
                <a:lnTo>
                  <a:pt x="20357" y="0"/>
                </a:lnTo>
                <a:lnTo>
                  <a:pt x="20357" y="3187"/>
                </a:lnTo>
                <a:lnTo>
                  <a:pt x="10179" y="3187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accent6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839;p10">
            <a:extLst>
              <a:ext uri="{FF2B5EF4-FFF2-40B4-BE49-F238E27FC236}">
                <a16:creationId xmlns:a16="http://schemas.microsoft.com/office/drawing/2014/main" id="{D7E60B0D-6CA2-9392-8EC9-09928A460877}"/>
              </a:ext>
            </a:extLst>
          </p:cNvPr>
          <p:cNvSpPr/>
          <p:nvPr/>
        </p:nvSpPr>
        <p:spPr>
          <a:xfrm>
            <a:off x="3488911" y="1870436"/>
            <a:ext cx="5038323" cy="342220"/>
          </a:xfrm>
          <a:custGeom>
            <a:avLst/>
            <a:gdLst/>
            <a:ahLst/>
            <a:cxnLst/>
            <a:rect l="l" t="t" r="r" b="b"/>
            <a:pathLst>
              <a:path w="13546" h="849" extrusionOk="0">
                <a:moveTo>
                  <a:pt x="6773" y="848"/>
                </a:moveTo>
                <a:lnTo>
                  <a:pt x="0" y="848"/>
                </a:lnTo>
                <a:lnTo>
                  <a:pt x="0" y="0"/>
                </a:lnTo>
                <a:lnTo>
                  <a:pt x="13545" y="0"/>
                </a:lnTo>
                <a:lnTo>
                  <a:pt x="13545" y="848"/>
                </a:lnTo>
                <a:lnTo>
                  <a:pt x="6773" y="848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847;p10">
            <a:extLst>
              <a:ext uri="{FF2B5EF4-FFF2-40B4-BE49-F238E27FC236}">
                <a16:creationId xmlns:a16="http://schemas.microsoft.com/office/drawing/2014/main" id="{CD828DDC-86E0-B172-9089-7A4B40629C80}"/>
              </a:ext>
            </a:extLst>
          </p:cNvPr>
          <p:cNvSpPr/>
          <p:nvPr/>
        </p:nvSpPr>
        <p:spPr>
          <a:xfrm>
            <a:off x="2442153" y="1345981"/>
            <a:ext cx="712636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MANAGEMENT</a:t>
            </a:r>
            <a:endParaRPr lang="en-US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5" name="Google Shape;848;p10">
            <a:extLst>
              <a:ext uri="{FF2B5EF4-FFF2-40B4-BE49-F238E27FC236}">
                <a16:creationId xmlns:a16="http://schemas.microsoft.com/office/drawing/2014/main" id="{6D4FD4B6-5EC4-8751-39DE-38A06C552373}"/>
              </a:ext>
            </a:extLst>
          </p:cNvPr>
          <p:cNvSpPr/>
          <p:nvPr/>
        </p:nvSpPr>
        <p:spPr>
          <a:xfrm>
            <a:off x="2826696" y="2198368"/>
            <a:ext cx="447849" cy="2455769"/>
          </a:xfrm>
          <a:prstGeom prst="rect">
            <a:avLst/>
          </a:prstGeom>
          <a:noFill/>
          <a:ln>
            <a:noFill/>
          </a:ln>
        </p:spPr>
        <p:txBody>
          <a:bodyPr spcFirstLastPara="1" vert="wordArtVert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+mn-lt"/>
                <a:cs typeface="Calibri"/>
                <a:sym typeface="Calibri"/>
              </a:rPr>
              <a:t>RESEARCH</a:t>
            </a:r>
            <a:endParaRPr lang="en-US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6" name="Google Shape;849;p10">
            <a:extLst>
              <a:ext uri="{FF2B5EF4-FFF2-40B4-BE49-F238E27FC236}">
                <a16:creationId xmlns:a16="http://schemas.microsoft.com/office/drawing/2014/main" id="{BDF0E419-436B-A2E4-201F-A3F433DEEE7C}"/>
              </a:ext>
            </a:extLst>
          </p:cNvPr>
          <p:cNvSpPr/>
          <p:nvPr/>
        </p:nvSpPr>
        <p:spPr>
          <a:xfrm>
            <a:off x="5217790" y="1879535"/>
            <a:ext cx="1536818" cy="3077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b="1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HEALTHCARE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7" name="Google Shape;850;p10">
            <a:extLst>
              <a:ext uri="{FF2B5EF4-FFF2-40B4-BE49-F238E27FC236}">
                <a16:creationId xmlns:a16="http://schemas.microsoft.com/office/drawing/2014/main" id="{5EBD3DC0-5A73-68C2-DE99-F7F458F39BF6}"/>
              </a:ext>
            </a:extLst>
          </p:cNvPr>
          <p:cNvSpPr/>
          <p:nvPr/>
        </p:nvSpPr>
        <p:spPr>
          <a:xfrm>
            <a:off x="8772780" y="2212657"/>
            <a:ext cx="447849" cy="2455768"/>
          </a:xfrm>
          <a:prstGeom prst="rect">
            <a:avLst/>
          </a:prstGeom>
          <a:noFill/>
          <a:ln>
            <a:noFill/>
          </a:ln>
        </p:spPr>
        <p:txBody>
          <a:bodyPr spcFirstLastPara="1" vert="wordArtVert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+mn-lt"/>
                <a:cs typeface="Calibri"/>
                <a:sym typeface="Calibri"/>
              </a:rPr>
              <a:t>TEACHING</a:t>
            </a:r>
            <a:endParaRPr lang="en-US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8" name="Google Shape;851;p10">
            <a:extLst>
              <a:ext uri="{FF2B5EF4-FFF2-40B4-BE49-F238E27FC236}">
                <a16:creationId xmlns:a16="http://schemas.microsoft.com/office/drawing/2014/main" id="{8C80A82E-04DC-FD68-4FDD-3FB298086DCD}"/>
              </a:ext>
            </a:extLst>
          </p:cNvPr>
          <p:cNvSpPr/>
          <p:nvPr/>
        </p:nvSpPr>
        <p:spPr>
          <a:xfrm>
            <a:off x="2484419" y="2351915"/>
            <a:ext cx="694789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Collaboration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79" name="Google Shape;852;p10">
            <a:extLst>
              <a:ext uri="{FF2B5EF4-FFF2-40B4-BE49-F238E27FC236}">
                <a16:creationId xmlns:a16="http://schemas.microsoft.com/office/drawing/2014/main" id="{973DE4BC-0D2B-3719-5F8D-180317172031}"/>
              </a:ext>
            </a:extLst>
          </p:cNvPr>
          <p:cNvSpPr/>
          <p:nvPr/>
        </p:nvSpPr>
        <p:spPr>
          <a:xfrm>
            <a:off x="3005641" y="3056639"/>
            <a:ext cx="343566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Consultation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" name="Google Shape;853;p10">
            <a:extLst>
              <a:ext uri="{FF2B5EF4-FFF2-40B4-BE49-F238E27FC236}">
                <a16:creationId xmlns:a16="http://schemas.microsoft.com/office/drawing/2014/main" id="{8BDD4504-AA8D-1DAF-1685-D84799DA54E5}"/>
              </a:ext>
            </a:extLst>
          </p:cNvPr>
          <p:cNvSpPr/>
          <p:nvPr/>
        </p:nvSpPr>
        <p:spPr>
          <a:xfrm>
            <a:off x="2511274" y="4000851"/>
            <a:ext cx="699963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Additional Diagnostic Testing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" name="Google Shape;854;p10">
            <a:extLst>
              <a:ext uri="{FF2B5EF4-FFF2-40B4-BE49-F238E27FC236}">
                <a16:creationId xmlns:a16="http://schemas.microsoft.com/office/drawing/2014/main" id="{A1037685-77D8-3BBC-4F34-B7AFDD35310A}"/>
              </a:ext>
            </a:extLst>
          </p:cNvPr>
          <p:cNvSpPr/>
          <p:nvPr/>
        </p:nvSpPr>
        <p:spPr>
          <a:xfrm>
            <a:off x="2550855" y="4727347"/>
            <a:ext cx="687877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Care Support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" name="Google Shape;855;p10">
            <a:extLst>
              <a:ext uri="{FF2B5EF4-FFF2-40B4-BE49-F238E27FC236}">
                <a16:creationId xmlns:a16="http://schemas.microsoft.com/office/drawing/2014/main" id="{8456D402-5376-B8C4-42B4-AA52F0EF1D82}"/>
              </a:ext>
            </a:extLst>
          </p:cNvPr>
          <p:cNvSpPr/>
          <p:nvPr/>
        </p:nvSpPr>
        <p:spPr>
          <a:xfrm>
            <a:off x="2589889" y="5350001"/>
            <a:ext cx="683974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ENTERPRISE SUPPORT</a:t>
            </a:r>
            <a:endParaRPr lang="en-US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3" name="Google Shape;856;p10">
            <a:extLst>
              <a:ext uri="{FF2B5EF4-FFF2-40B4-BE49-F238E27FC236}">
                <a16:creationId xmlns:a16="http://schemas.microsoft.com/office/drawing/2014/main" id="{4B7AAC53-1F03-E89C-2D58-09736C7EDBE0}"/>
              </a:ext>
            </a:extLst>
          </p:cNvPr>
          <p:cNvSpPr/>
          <p:nvPr/>
        </p:nvSpPr>
        <p:spPr>
          <a:xfrm>
            <a:off x="5582947" y="3056639"/>
            <a:ext cx="344999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Treatment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0" name="Google Shape;429;p5">
            <a:extLst>
              <a:ext uri="{FF2B5EF4-FFF2-40B4-BE49-F238E27FC236}">
                <a16:creationId xmlns:a16="http://schemas.microsoft.com/office/drawing/2014/main" id="{82DD7DBE-2615-7D9D-2A33-9D5AAAF2C2E7}"/>
              </a:ext>
            </a:extLst>
          </p:cNvPr>
          <p:cNvSpPr/>
          <p:nvPr/>
        </p:nvSpPr>
        <p:spPr>
          <a:xfrm>
            <a:off x="3499291" y="6194823"/>
            <a:ext cx="227883" cy="149987"/>
          </a:xfrm>
          <a:custGeom>
            <a:avLst/>
            <a:gdLst/>
            <a:ahLst/>
            <a:cxnLst/>
            <a:rect l="l" t="t" r="r" b="b"/>
            <a:pathLst>
              <a:path w="414" h="413" extrusionOk="0">
                <a:moveTo>
                  <a:pt x="206" y="412"/>
                </a:moveTo>
                <a:lnTo>
                  <a:pt x="0" y="412"/>
                </a:lnTo>
                <a:lnTo>
                  <a:pt x="0" y="0"/>
                </a:lnTo>
                <a:lnTo>
                  <a:pt x="413" y="0"/>
                </a:lnTo>
                <a:lnTo>
                  <a:pt x="413" y="412"/>
                </a:lnTo>
                <a:lnTo>
                  <a:pt x="206" y="41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1">
              <a:solidFill>
                <a:schemeClr val="dk1"/>
              </a:solidFill>
              <a:latin typeface="+mn-lt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131" name="Google Shape;430;p5">
            <a:extLst>
              <a:ext uri="{FF2B5EF4-FFF2-40B4-BE49-F238E27FC236}">
                <a16:creationId xmlns:a16="http://schemas.microsoft.com/office/drawing/2014/main" id="{7FE3DBDB-C49C-8516-6E8C-DDEE70BF969B}"/>
              </a:ext>
            </a:extLst>
          </p:cNvPr>
          <p:cNvSpPr/>
          <p:nvPr/>
        </p:nvSpPr>
        <p:spPr>
          <a:xfrm>
            <a:off x="5838546" y="6194823"/>
            <a:ext cx="227883" cy="149987"/>
          </a:xfrm>
          <a:custGeom>
            <a:avLst/>
            <a:gdLst/>
            <a:ahLst/>
            <a:cxnLst/>
            <a:rect l="l" t="t" r="r" b="b"/>
            <a:pathLst>
              <a:path w="413" h="413" extrusionOk="0">
                <a:moveTo>
                  <a:pt x="206" y="412"/>
                </a:moveTo>
                <a:lnTo>
                  <a:pt x="0" y="412"/>
                </a:lnTo>
                <a:lnTo>
                  <a:pt x="0" y="0"/>
                </a:lnTo>
                <a:lnTo>
                  <a:pt x="412" y="0"/>
                </a:lnTo>
                <a:lnTo>
                  <a:pt x="412" y="412"/>
                </a:lnTo>
                <a:lnTo>
                  <a:pt x="206" y="412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1">
              <a:solidFill>
                <a:srgbClr val="B5DBE8"/>
              </a:solidFill>
              <a:latin typeface="+mn-lt"/>
              <a:ea typeface="Source Sans Pro" panose="020B050303040302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6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F9CE1A27-9593-7214-9688-1BF17287B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8455" y="2100703"/>
            <a:ext cx="5669573" cy="3476625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6A0C3271-C5A0-5D8D-7933-7F48E170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19416" y="2103752"/>
            <a:ext cx="5290515" cy="3470527"/>
          </a:xfrm>
          <a:prstGeom prst="rect">
            <a:avLst/>
          </a:prstGeom>
        </p:spPr>
      </p:pic>
      <p:sp>
        <p:nvSpPr>
          <p:cNvPr id="48" name="Titel 3">
            <a:extLst>
              <a:ext uri="{FF2B5EF4-FFF2-40B4-BE49-F238E27FC236}">
                <a16:creationId xmlns:a16="http://schemas.microsoft.com/office/drawing/2014/main" id="{9434A3D9-6A9C-4DE4-1D82-41CA4A59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285750"/>
            <a:ext cx="10696575" cy="490538"/>
          </a:xfrm>
        </p:spPr>
        <p:txBody>
          <a:bodyPr/>
          <a:lstStyle/>
          <a:p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Basic (A) and Elaborated (B) Structure of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ZiRA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Reference Models</a:t>
            </a:r>
            <a:endParaRPr lang="en-US" sz="2800" dirty="0">
              <a:latin typeface="+mj-lt"/>
            </a:endParaRP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292B9474-E814-1E0F-0FE3-A58BEBAC06EE}"/>
              </a:ext>
            </a:extLst>
          </p:cNvPr>
          <p:cNvSpPr txBox="1"/>
          <p:nvPr/>
        </p:nvSpPr>
        <p:spPr>
          <a:xfrm>
            <a:off x="3600451" y="1657350"/>
            <a:ext cx="428625" cy="31432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600" b="1">
                <a:solidFill>
                  <a:schemeClr val="accent6">
                    <a:lumMod val="50000"/>
                  </a:schemeClr>
                </a:solidFill>
                <a:latin typeface="+mn-lt"/>
              </a:rPr>
              <a:t>A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2455E3C4-30D5-F1DE-DD78-2271F3B0CF82}"/>
              </a:ext>
            </a:extLst>
          </p:cNvPr>
          <p:cNvSpPr txBox="1"/>
          <p:nvPr/>
        </p:nvSpPr>
        <p:spPr>
          <a:xfrm>
            <a:off x="8663095" y="1671638"/>
            <a:ext cx="428625" cy="31432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600" b="1">
                <a:solidFill>
                  <a:schemeClr val="accent6">
                    <a:lumMod val="50000"/>
                  </a:schemeClr>
                </a:solidFill>
                <a:latin typeface="+mn-lt"/>
              </a:rPr>
              <a:t>B</a:t>
            </a:r>
          </a:p>
        </p:txBody>
      </p:sp>
      <p:sp>
        <p:nvSpPr>
          <p:cNvPr id="2" name="Google Shape;429;p5">
            <a:extLst>
              <a:ext uri="{FF2B5EF4-FFF2-40B4-BE49-F238E27FC236}">
                <a16:creationId xmlns:a16="http://schemas.microsoft.com/office/drawing/2014/main" id="{A706EE45-1653-26F2-BDC9-1F2B305389DC}"/>
              </a:ext>
            </a:extLst>
          </p:cNvPr>
          <p:cNvSpPr/>
          <p:nvPr/>
        </p:nvSpPr>
        <p:spPr>
          <a:xfrm>
            <a:off x="1940315" y="5870733"/>
            <a:ext cx="227883" cy="149987"/>
          </a:xfrm>
          <a:custGeom>
            <a:avLst/>
            <a:gdLst/>
            <a:ahLst/>
            <a:cxnLst/>
            <a:rect l="l" t="t" r="r" b="b"/>
            <a:pathLst>
              <a:path w="414" h="413" extrusionOk="0">
                <a:moveTo>
                  <a:pt x="206" y="412"/>
                </a:moveTo>
                <a:lnTo>
                  <a:pt x="0" y="412"/>
                </a:lnTo>
                <a:lnTo>
                  <a:pt x="0" y="0"/>
                </a:lnTo>
                <a:lnTo>
                  <a:pt x="413" y="0"/>
                </a:lnTo>
                <a:lnTo>
                  <a:pt x="413" y="412"/>
                </a:lnTo>
                <a:lnTo>
                  <a:pt x="206" y="41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i="1">
              <a:solidFill>
                <a:schemeClr val="dk1"/>
              </a:solidFill>
              <a:latin typeface="+mn-lt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3" name="Google Shape;430;p5">
            <a:extLst>
              <a:ext uri="{FF2B5EF4-FFF2-40B4-BE49-F238E27FC236}">
                <a16:creationId xmlns:a16="http://schemas.microsoft.com/office/drawing/2014/main" id="{4419F83C-B3A4-24C6-40E2-1E9DBE706CFB}"/>
              </a:ext>
            </a:extLst>
          </p:cNvPr>
          <p:cNvSpPr/>
          <p:nvPr/>
        </p:nvSpPr>
        <p:spPr>
          <a:xfrm>
            <a:off x="3939328" y="5870733"/>
            <a:ext cx="227883" cy="149987"/>
          </a:xfrm>
          <a:custGeom>
            <a:avLst/>
            <a:gdLst/>
            <a:ahLst/>
            <a:cxnLst/>
            <a:rect l="l" t="t" r="r" b="b"/>
            <a:pathLst>
              <a:path w="413" h="413" extrusionOk="0">
                <a:moveTo>
                  <a:pt x="206" y="412"/>
                </a:moveTo>
                <a:lnTo>
                  <a:pt x="0" y="412"/>
                </a:lnTo>
                <a:lnTo>
                  <a:pt x="0" y="0"/>
                </a:lnTo>
                <a:lnTo>
                  <a:pt x="412" y="0"/>
                </a:lnTo>
                <a:lnTo>
                  <a:pt x="412" y="412"/>
                </a:lnTo>
                <a:lnTo>
                  <a:pt x="206" y="412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i="1">
              <a:solidFill>
                <a:srgbClr val="B5DBE8"/>
              </a:solidFill>
              <a:latin typeface="+mn-lt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4" name="Google Shape;489;p5">
            <a:extLst>
              <a:ext uri="{FF2B5EF4-FFF2-40B4-BE49-F238E27FC236}">
                <a16:creationId xmlns:a16="http://schemas.microsoft.com/office/drawing/2014/main" id="{BDF3111A-95E9-4956-2E70-54C04F688129}"/>
              </a:ext>
            </a:extLst>
          </p:cNvPr>
          <p:cNvSpPr/>
          <p:nvPr/>
        </p:nvSpPr>
        <p:spPr>
          <a:xfrm>
            <a:off x="2152835" y="5820176"/>
            <a:ext cx="1789944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6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Source Sans Pro" panose="020B0503030403020204" pitchFamily="34" charset="0"/>
                <a:cs typeface="Calibri"/>
                <a:sym typeface="Calibri"/>
              </a:rPr>
              <a:t>General corporate structure</a:t>
            </a:r>
            <a:endParaRPr lang="en-US" sz="1000" i="1" dirty="0">
              <a:solidFill>
                <a:schemeClr val="accent6">
                  <a:lumMod val="50000"/>
                </a:schemeClr>
              </a:solidFill>
              <a:latin typeface="+mn-lt"/>
              <a:ea typeface="Source Sans Pro" panose="020B0503030403020204" pitchFamily="34" charset="0"/>
            </a:endParaRPr>
          </a:p>
        </p:txBody>
      </p:sp>
      <p:sp>
        <p:nvSpPr>
          <p:cNvPr id="13" name="Google Shape;490;p5">
            <a:extLst>
              <a:ext uri="{FF2B5EF4-FFF2-40B4-BE49-F238E27FC236}">
                <a16:creationId xmlns:a16="http://schemas.microsoft.com/office/drawing/2014/main" id="{2C750C16-72FA-4CD2-0F46-B20B4FD73857}"/>
              </a:ext>
            </a:extLst>
          </p:cNvPr>
          <p:cNvSpPr/>
          <p:nvPr/>
        </p:nvSpPr>
        <p:spPr>
          <a:xfrm>
            <a:off x="4156969" y="5820176"/>
            <a:ext cx="2265779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6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n-US" sz="1000" i="1">
                <a:solidFill>
                  <a:schemeClr val="accent6">
                    <a:lumMod val="50000"/>
                  </a:schemeClr>
                </a:solidFill>
                <a:latin typeface="+mn-lt"/>
                <a:ea typeface="Source Sans Pro" panose="020B0503030403020204" pitchFamily="34" charset="0"/>
                <a:cs typeface="Calibri"/>
                <a:sym typeface="Calibri"/>
              </a:rPr>
              <a:t>Basic hospital structure</a:t>
            </a:r>
            <a:endParaRPr lang="en-US" sz="1000" i="1">
              <a:solidFill>
                <a:schemeClr val="accent6">
                  <a:lumMod val="50000"/>
                </a:schemeClr>
              </a:solidFill>
              <a:latin typeface="+mn-lt"/>
              <a:ea typeface="Source Sans Pro" panose="020B0503030403020204" pitchFamily="34" charset="0"/>
            </a:endParaRPr>
          </a:p>
        </p:txBody>
      </p:sp>
      <p:sp>
        <p:nvSpPr>
          <p:cNvPr id="14" name="Google Shape;489;p5">
            <a:extLst>
              <a:ext uri="{FF2B5EF4-FFF2-40B4-BE49-F238E27FC236}">
                <a16:creationId xmlns:a16="http://schemas.microsoft.com/office/drawing/2014/main" id="{693BA718-9A4B-A52D-80D7-FEBBF9F95813}"/>
              </a:ext>
            </a:extLst>
          </p:cNvPr>
          <p:cNvSpPr/>
          <p:nvPr/>
        </p:nvSpPr>
        <p:spPr>
          <a:xfrm>
            <a:off x="6735158" y="5820176"/>
            <a:ext cx="1889834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6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n-US" sz="10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Source Sans Pro" panose="020B0503030403020204" pitchFamily="34" charset="0"/>
                <a:cs typeface="Calibri"/>
                <a:sym typeface="Calibri"/>
              </a:rPr>
              <a:t>Common  structure ZiRA models</a:t>
            </a:r>
            <a:endParaRPr lang="en-US" sz="1000" i="1" dirty="0">
              <a:solidFill>
                <a:schemeClr val="accent6">
                  <a:lumMod val="50000"/>
                </a:schemeClr>
              </a:solidFill>
              <a:latin typeface="+mn-lt"/>
              <a:ea typeface="Source Sans Pro" panose="020B0503030403020204" pitchFamily="34" charset="0"/>
            </a:endParaRPr>
          </a:p>
        </p:txBody>
      </p:sp>
      <p:sp>
        <p:nvSpPr>
          <p:cNvPr id="15" name="Google Shape;490;p5">
            <a:extLst>
              <a:ext uri="{FF2B5EF4-FFF2-40B4-BE49-F238E27FC236}">
                <a16:creationId xmlns:a16="http://schemas.microsoft.com/office/drawing/2014/main" id="{50B9CB62-B42F-84E5-3E57-0DBC341D98F4}"/>
              </a:ext>
            </a:extLst>
          </p:cNvPr>
          <p:cNvSpPr/>
          <p:nvPr/>
        </p:nvSpPr>
        <p:spPr>
          <a:xfrm>
            <a:off x="8624992" y="5820176"/>
            <a:ext cx="3270993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6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n-US" sz="1000" i="1">
                <a:solidFill>
                  <a:schemeClr val="accent6">
                    <a:lumMod val="50000"/>
                  </a:schemeClr>
                </a:solidFill>
                <a:latin typeface="+mn-lt"/>
                <a:ea typeface="Source Sans Pro" panose="020B0503030403020204" pitchFamily="34" charset="0"/>
                <a:cs typeface="Calibri"/>
                <a:sym typeface="Calibri"/>
              </a:rPr>
              <a:t>Primary focus area ZiRA reference models</a:t>
            </a:r>
            <a:endParaRPr lang="en-US" sz="1000" i="1">
              <a:solidFill>
                <a:schemeClr val="accent6">
                  <a:lumMod val="50000"/>
                </a:schemeClr>
              </a:solidFill>
              <a:latin typeface="+mn-lt"/>
              <a:ea typeface="Source Sans Pro" panose="020B0503030403020204" pitchFamily="34" charset="0"/>
            </a:endParaRPr>
          </a:p>
        </p:txBody>
      </p:sp>
      <p:sp>
        <p:nvSpPr>
          <p:cNvPr id="16" name="Google Shape;429;p5">
            <a:extLst>
              <a:ext uri="{FF2B5EF4-FFF2-40B4-BE49-F238E27FC236}">
                <a16:creationId xmlns:a16="http://schemas.microsoft.com/office/drawing/2014/main" id="{37DC0870-DE11-B60A-4031-5D0A0E9405AB}"/>
              </a:ext>
            </a:extLst>
          </p:cNvPr>
          <p:cNvSpPr/>
          <p:nvPr/>
        </p:nvSpPr>
        <p:spPr>
          <a:xfrm>
            <a:off x="6522638" y="5870733"/>
            <a:ext cx="227883" cy="149987"/>
          </a:xfrm>
          <a:custGeom>
            <a:avLst/>
            <a:gdLst/>
            <a:ahLst/>
            <a:cxnLst/>
            <a:rect l="l" t="t" r="r" b="b"/>
            <a:pathLst>
              <a:path w="414" h="413" extrusionOk="0">
                <a:moveTo>
                  <a:pt x="206" y="412"/>
                </a:moveTo>
                <a:lnTo>
                  <a:pt x="0" y="412"/>
                </a:lnTo>
                <a:lnTo>
                  <a:pt x="0" y="0"/>
                </a:lnTo>
                <a:lnTo>
                  <a:pt x="413" y="0"/>
                </a:lnTo>
                <a:lnTo>
                  <a:pt x="413" y="412"/>
                </a:lnTo>
                <a:lnTo>
                  <a:pt x="206" y="41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i="1">
              <a:solidFill>
                <a:schemeClr val="dk1"/>
              </a:solidFill>
              <a:latin typeface="+mn-lt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17" name="Google Shape;430;p5">
            <a:extLst>
              <a:ext uri="{FF2B5EF4-FFF2-40B4-BE49-F238E27FC236}">
                <a16:creationId xmlns:a16="http://schemas.microsoft.com/office/drawing/2014/main" id="{9DD7C18D-9906-87ED-80DA-346A25941D38}"/>
              </a:ext>
            </a:extLst>
          </p:cNvPr>
          <p:cNvSpPr/>
          <p:nvPr/>
        </p:nvSpPr>
        <p:spPr>
          <a:xfrm>
            <a:off x="8823793" y="5883433"/>
            <a:ext cx="227883" cy="149987"/>
          </a:xfrm>
          <a:custGeom>
            <a:avLst/>
            <a:gdLst/>
            <a:ahLst/>
            <a:cxnLst/>
            <a:rect l="l" t="t" r="r" b="b"/>
            <a:pathLst>
              <a:path w="413" h="413" extrusionOk="0">
                <a:moveTo>
                  <a:pt x="206" y="412"/>
                </a:moveTo>
                <a:lnTo>
                  <a:pt x="0" y="412"/>
                </a:lnTo>
                <a:lnTo>
                  <a:pt x="0" y="0"/>
                </a:lnTo>
                <a:lnTo>
                  <a:pt x="412" y="0"/>
                </a:lnTo>
                <a:lnTo>
                  <a:pt x="412" y="412"/>
                </a:lnTo>
                <a:lnTo>
                  <a:pt x="206" y="412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i="1">
              <a:solidFill>
                <a:srgbClr val="B5DBE8"/>
              </a:solidFill>
              <a:latin typeface="+mn-lt"/>
              <a:ea typeface="Source Sans Pro" panose="020B050303040302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0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"/>
          <p:cNvSpPr/>
          <p:nvPr/>
        </p:nvSpPr>
        <p:spPr>
          <a:xfrm>
            <a:off x="68379" y="548313"/>
            <a:ext cx="12051577" cy="6309687"/>
          </a:xfrm>
          <a:custGeom>
            <a:avLst/>
            <a:gdLst/>
            <a:ahLst/>
            <a:cxnLst/>
            <a:rect l="l" t="t" r="r" b="b"/>
            <a:pathLst>
              <a:path w="21900" h="12783" extrusionOk="0">
                <a:moveTo>
                  <a:pt x="10950" y="12782"/>
                </a:moveTo>
                <a:lnTo>
                  <a:pt x="0" y="12782"/>
                </a:lnTo>
                <a:lnTo>
                  <a:pt x="0" y="0"/>
                </a:lnTo>
                <a:lnTo>
                  <a:pt x="21899" y="0"/>
                </a:lnTo>
                <a:lnTo>
                  <a:pt x="21899" y="12782"/>
                </a:lnTo>
                <a:lnTo>
                  <a:pt x="10950" y="1278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"/>
          <p:cNvSpPr/>
          <p:nvPr/>
        </p:nvSpPr>
        <p:spPr>
          <a:xfrm>
            <a:off x="616177" y="924340"/>
            <a:ext cx="2851364" cy="5419098"/>
          </a:xfrm>
          <a:prstGeom prst="rect">
            <a:avLst/>
          </a:prstGeom>
          <a:noFill/>
          <a:ln w="152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322" name="Google Shape;322;p4"/>
          <p:cNvSpPr/>
          <p:nvPr/>
        </p:nvSpPr>
        <p:spPr>
          <a:xfrm>
            <a:off x="3684253" y="924340"/>
            <a:ext cx="4863973" cy="5419098"/>
          </a:xfrm>
          <a:prstGeom prst="rect">
            <a:avLst/>
          </a:prstGeom>
          <a:noFill/>
          <a:ln w="152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323" name="Google Shape;323;p4"/>
          <p:cNvSpPr/>
          <p:nvPr/>
        </p:nvSpPr>
        <p:spPr>
          <a:xfrm>
            <a:off x="10492611" y="924340"/>
            <a:ext cx="1360468" cy="5419098"/>
          </a:xfrm>
          <a:prstGeom prst="rect">
            <a:avLst/>
          </a:prstGeom>
          <a:noFill/>
          <a:ln w="152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cxnSp>
        <p:nvCxnSpPr>
          <p:cNvPr id="324" name="Google Shape;324;p4"/>
          <p:cNvCxnSpPr/>
          <p:nvPr/>
        </p:nvCxnSpPr>
        <p:spPr>
          <a:xfrm rot="10800000" flipH="1">
            <a:off x="598119" y="5852264"/>
            <a:ext cx="2006" cy="683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5" name="Google Shape;325;p4"/>
          <p:cNvCxnSpPr/>
          <p:nvPr/>
        </p:nvCxnSpPr>
        <p:spPr>
          <a:xfrm rot="10800000" flipH="1">
            <a:off x="598119" y="4423723"/>
            <a:ext cx="2006" cy="701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6" name="Google Shape;326;p4"/>
          <p:cNvCxnSpPr/>
          <p:nvPr/>
        </p:nvCxnSpPr>
        <p:spPr>
          <a:xfrm rot="10800000" flipH="1">
            <a:off x="598119" y="4294183"/>
            <a:ext cx="2006" cy="701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7" name="Google Shape;327;p4"/>
          <p:cNvCxnSpPr/>
          <p:nvPr/>
        </p:nvCxnSpPr>
        <p:spPr>
          <a:xfrm rot="10800000" flipH="1">
            <a:off x="598119" y="4162844"/>
            <a:ext cx="2006" cy="70167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8" name="Google Shape;328;p4"/>
          <p:cNvCxnSpPr/>
          <p:nvPr/>
        </p:nvCxnSpPr>
        <p:spPr>
          <a:xfrm rot="10800000" flipH="1">
            <a:off x="598119" y="3644684"/>
            <a:ext cx="2006" cy="70167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9" name="Google Shape;329;p4"/>
          <p:cNvCxnSpPr/>
          <p:nvPr/>
        </p:nvCxnSpPr>
        <p:spPr>
          <a:xfrm rot="10800000" flipH="1">
            <a:off x="598119" y="2217942"/>
            <a:ext cx="2006" cy="701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0" name="Google Shape;330;p4"/>
          <p:cNvCxnSpPr/>
          <p:nvPr/>
        </p:nvCxnSpPr>
        <p:spPr>
          <a:xfrm rot="10800000" flipH="1">
            <a:off x="598119" y="2086603"/>
            <a:ext cx="2006" cy="70167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1" name="Google Shape;331;p4"/>
          <p:cNvCxnSpPr/>
          <p:nvPr/>
        </p:nvCxnSpPr>
        <p:spPr>
          <a:xfrm rot="10800000" flipH="1">
            <a:off x="598119" y="1958862"/>
            <a:ext cx="2006" cy="701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2" name="Google Shape;332;p4"/>
          <p:cNvCxnSpPr/>
          <p:nvPr/>
        </p:nvCxnSpPr>
        <p:spPr>
          <a:xfrm rot="10800000" flipH="1">
            <a:off x="3672214" y="5866657"/>
            <a:ext cx="4013" cy="701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3" name="Google Shape;333;p4"/>
          <p:cNvCxnSpPr/>
          <p:nvPr/>
        </p:nvCxnSpPr>
        <p:spPr>
          <a:xfrm rot="10800000" flipH="1">
            <a:off x="3672214" y="5737117"/>
            <a:ext cx="4013" cy="683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4" name="Google Shape;334;p4"/>
          <p:cNvCxnSpPr/>
          <p:nvPr/>
        </p:nvCxnSpPr>
        <p:spPr>
          <a:xfrm rot="10800000" flipH="1">
            <a:off x="3672214" y="5605778"/>
            <a:ext cx="4013" cy="70167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5" name="Google Shape;335;p4"/>
          <p:cNvCxnSpPr/>
          <p:nvPr/>
        </p:nvCxnSpPr>
        <p:spPr>
          <a:xfrm rot="10800000" flipH="1">
            <a:off x="3672214" y="5478037"/>
            <a:ext cx="4013" cy="683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6" name="Google Shape;336;p4"/>
          <p:cNvCxnSpPr/>
          <p:nvPr/>
        </p:nvCxnSpPr>
        <p:spPr>
          <a:xfrm rot="10800000" flipH="1">
            <a:off x="3672214" y="5346698"/>
            <a:ext cx="4013" cy="70167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7" name="Google Shape;337;p4"/>
          <p:cNvCxnSpPr/>
          <p:nvPr/>
        </p:nvCxnSpPr>
        <p:spPr>
          <a:xfrm rot="10800000" flipH="1">
            <a:off x="3672214" y="5218956"/>
            <a:ext cx="4013" cy="701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8" name="Google Shape;338;p4"/>
          <p:cNvCxnSpPr/>
          <p:nvPr/>
        </p:nvCxnSpPr>
        <p:spPr>
          <a:xfrm rot="10800000" flipH="1">
            <a:off x="3672214" y="5087617"/>
            <a:ext cx="4013" cy="70167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9" name="Google Shape;339;p4"/>
          <p:cNvCxnSpPr/>
          <p:nvPr/>
        </p:nvCxnSpPr>
        <p:spPr>
          <a:xfrm rot="10800000" flipH="1">
            <a:off x="3672214" y="4958077"/>
            <a:ext cx="4013" cy="683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0" name="Google Shape;340;p4"/>
          <p:cNvCxnSpPr/>
          <p:nvPr/>
        </p:nvCxnSpPr>
        <p:spPr>
          <a:xfrm rot="10800000" flipH="1">
            <a:off x="3672214" y="4828537"/>
            <a:ext cx="4013" cy="70167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1" name="Google Shape;341;p4"/>
          <p:cNvCxnSpPr/>
          <p:nvPr/>
        </p:nvCxnSpPr>
        <p:spPr>
          <a:xfrm rot="10800000" flipH="1">
            <a:off x="3672214" y="4698997"/>
            <a:ext cx="4013" cy="683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2" name="Google Shape;342;p4"/>
          <p:cNvCxnSpPr/>
          <p:nvPr/>
        </p:nvCxnSpPr>
        <p:spPr>
          <a:xfrm rot="10800000" flipH="1">
            <a:off x="3672214" y="4439917"/>
            <a:ext cx="4013" cy="70167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3" name="Google Shape;343;p4"/>
          <p:cNvCxnSpPr/>
          <p:nvPr/>
        </p:nvCxnSpPr>
        <p:spPr>
          <a:xfrm rot="10800000" flipH="1">
            <a:off x="3672214" y="4308577"/>
            <a:ext cx="4013" cy="701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4" name="Google Shape;344;p4"/>
          <p:cNvCxnSpPr/>
          <p:nvPr/>
        </p:nvCxnSpPr>
        <p:spPr>
          <a:xfrm rot="10800000" flipH="1">
            <a:off x="3672214" y="4179036"/>
            <a:ext cx="4013" cy="683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5" name="Google Shape;345;p4"/>
          <p:cNvCxnSpPr/>
          <p:nvPr/>
        </p:nvCxnSpPr>
        <p:spPr>
          <a:xfrm rot="10800000" flipH="1">
            <a:off x="3672214" y="3660876"/>
            <a:ext cx="4013" cy="701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6" name="Google Shape;346;p4"/>
          <p:cNvCxnSpPr/>
          <p:nvPr/>
        </p:nvCxnSpPr>
        <p:spPr>
          <a:xfrm rot="10800000" flipH="1">
            <a:off x="3672214" y="3401795"/>
            <a:ext cx="4013" cy="701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7" name="Google Shape;347;p4"/>
          <p:cNvCxnSpPr/>
          <p:nvPr/>
        </p:nvCxnSpPr>
        <p:spPr>
          <a:xfrm rot="10800000" flipH="1">
            <a:off x="3672214" y="3270457"/>
            <a:ext cx="4013" cy="70167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8" name="Google Shape;348;p4"/>
          <p:cNvCxnSpPr/>
          <p:nvPr/>
        </p:nvCxnSpPr>
        <p:spPr>
          <a:xfrm rot="10800000" flipH="1">
            <a:off x="3672214" y="3140916"/>
            <a:ext cx="4013" cy="683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9" name="Google Shape;349;p4"/>
          <p:cNvCxnSpPr/>
          <p:nvPr/>
        </p:nvCxnSpPr>
        <p:spPr>
          <a:xfrm rot="10800000" flipH="1">
            <a:off x="3672214" y="3011376"/>
            <a:ext cx="4013" cy="70167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0" name="Google Shape;350;p4"/>
          <p:cNvCxnSpPr/>
          <p:nvPr/>
        </p:nvCxnSpPr>
        <p:spPr>
          <a:xfrm rot="10800000" flipH="1">
            <a:off x="3672214" y="2881836"/>
            <a:ext cx="4013" cy="70167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1" name="Google Shape;351;p4"/>
          <p:cNvCxnSpPr/>
          <p:nvPr/>
        </p:nvCxnSpPr>
        <p:spPr>
          <a:xfrm rot="10800000" flipH="1">
            <a:off x="3672214" y="2750496"/>
            <a:ext cx="4013" cy="701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2" name="Google Shape;352;p4"/>
          <p:cNvCxnSpPr/>
          <p:nvPr/>
        </p:nvCxnSpPr>
        <p:spPr>
          <a:xfrm rot="10800000" flipH="1">
            <a:off x="3672214" y="2622756"/>
            <a:ext cx="4013" cy="70167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3" name="Google Shape;353;p4"/>
          <p:cNvCxnSpPr/>
          <p:nvPr/>
        </p:nvCxnSpPr>
        <p:spPr>
          <a:xfrm rot="10800000" flipH="1">
            <a:off x="3672214" y="2491416"/>
            <a:ext cx="4013" cy="701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4" name="Google Shape;354;p4"/>
          <p:cNvCxnSpPr/>
          <p:nvPr/>
        </p:nvCxnSpPr>
        <p:spPr>
          <a:xfrm rot="10800000" flipH="1">
            <a:off x="3672214" y="2232335"/>
            <a:ext cx="4013" cy="701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5" name="Google Shape;355;p4"/>
          <p:cNvCxnSpPr/>
          <p:nvPr/>
        </p:nvCxnSpPr>
        <p:spPr>
          <a:xfrm rot="10800000" flipH="1">
            <a:off x="3672214" y="2102795"/>
            <a:ext cx="4013" cy="701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6" name="Google Shape;356;p4"/>
          <p:cNvCxnSpPr/>
          <p:nvPr/>
        </p:nvCxnSpPr>
        <p:spPr>
          <a:xfrm rot="10800000" flipH="1">
            <a:off x="3672214" y="1975055"/>
            <a:ext cx="4013" cy="68368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7" name="Google Shape;357;p4"/>
          <p:cNvCxnSpPr/>
          <p:nvPr/>
        </p:nvCxnSpPr>
        <p:spPr>
          <a:xfrm>
            <a:off x="8584345" y="1876100"/>
            <a:ext cx="4013" cy="64770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8" name="Google Shape;358;p4"/>
          <p:cNvCxnSpPr/>
          <p:nvPr/>
        </p:nvCxnSpPr>
        <p:spPr>
          <a:xfrm>
            <a:off x="8584345" y="2007440"/>
            <a:ext cx="4013" cy="64770"/>
          </a:xfrm>
          <a:prstGeom prst="straightConnector1">
            <a:avLst/>
          </a:prstGeom>
          <a:noFill/>
          <a:ln w="115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59" name="Google Shape;359;p4"/>
          <p:cNvSpPr txBox="1"/>
          <p:nvPr/>
        </p:nvSpPr>
        <p:spPr>
          <a:xfrm>
            <a:off x="100483" y="75132"/>
            <a:ext cx="6867476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1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lang="en-US" sz="2800" kern="12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Business Function vs. Business Process</a:t>
            </a:r>
          </a:p>
        </p:txBody>
      </p:sp>
      <p:sp>
        <p:nvSpPr>
          <p:cNvPr id="360" name="Google Shape;360;p4"/>
          <p:cNvSpPr/>
          <p:nvPr/>
        </p:nvSpPr>
        <p:spPr>
          <a:xfrm>
            <a:off x="321209" y="1888695"/>
            <a:ext cx="8847053" cy="1896324"/>
          </a:xfrm>
          <a:custGeom>
            <a:avLst/>
            <a:gdLst/>
            <a:ahLst/>
            <a:cxnLst/>
            <a:rect l="l" t="t" r="r" b="b"/>
            <a:pathLst>
              <a:path w="16072" h="3839" extrusionOk="0">
                <a:moveTo>
                  <a:pt x="15391" y="3838"/>
                </a:moveTo>
                <a:lnTo>
                  <a:pt x="0" y="3838"/>
                </a:lnTo>
                <a:lnTo>
                  <a:pt x="0" y="0"/>
                </a:lnTo>
                <a:lnTo>
                  <a:pt x="15391" y="0"/>
                </a:lnTo>
                <a:lnTo>
                  <a:pt x="16071" y="1933"/>
                </a:lnTo>
                <a:lnTo>
                  <a:pt x="15391" y="3838"/>
                </a:lnTo>
              </a:path>
            </a:pathLst>
          </a:custGeom>
          <a:solidFill>
            <a:srgbClr val="44BF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361" name="Google Shape;361;p4"/>
          <p:cNvSpPr/>
          <p:nvPr/>
        </p:nvSpPr>
        <p:spPr>
          <a:xfrm>
            <a:off x="9298691" y="2261122"/>
            <a:ext cx="995268" cy="1189251"/>
          </a:xfrm>
          <a:custGeom>
            <a:avLst/>
            <a:gdLst/>
            <a:ahLst/>
            <a:cxnLst/>
            <a:rect l="l" t="t" r="r" b="b"/>
            <a:pathLst>
              <a:path w="1807" h="2408" extrusionOk="0">
                <a:moveTo>
                  <a:pt x="1806" y="2407"/>
                </a:moveTo>
                <a:lnTo>
                  <a:pt x="0" y="2407"/>
                </a:lnTo>
                <a:lnTo>
                  <a:pt x="0" y="0"/>
                </a:lnTo>
                <a:lnTo>
                  <a:pt x="1507" y="0"/>
                </a:lnTo>
                <a:lnTo>
                  <a:pt x="1806" y="319"/>
                </a:lnTo>
                <a:lnTo>
                  <a:pt x="1806" y="2407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362" name="Google Shape;362;p4"/>
          <p:cNvSpPr/>
          <p:nvPr/>
        </p:nvSpPr>
        <p:spPr>
          <a:xfrm>
            <a:off x="10665178" y="2261122"/>
            <a:ext cx="995268" cy="1189251"/>
          </a:xfrm>
          <a:custGeom>
            <a:avLst/>
            <a:gdLst/>
            <a:ahLst/>
            <a:cxnLst/>
            <a:rect l="l" t="t" r="r" b="b"/>
            <a:pathLst>
              <a:path w="1807" h="2408" extrusionOk="0">
                <a:moveTo>
                  <a:pt x="1806" y="2407"/>
                </a:moveTo>
                <a:lnTo>
                  <a:pt x="0" y="2407"/>
                </a:lnTo>
                <a:lnTo>
                  <a:pt x="0" y="0"/>
                </a:lnTo>
                <a:lnTo>
                  <a:pt x="1507" y="0"/>
                </a:lnTo>
                <a:lnTo>
                  <a:pt x="1806" y="319"/>
                </a:lnTo>
                <a:lnTo>
                  <a:pt x="1806" y="2407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square" anchor="ctr"/>
          <a:lstStyle/>
          <a:p>
            <a:pPr algn="ctr">
              <a:lnSpc>
                <a:spcPct val="102083"/>
              </a:lnSpc>
              <a:buSzPts val="1200"/>
            </a:pPr>
            <a:endParaRPr lang="en-US" sz="11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366" name="Google Shape;366;p4"/>
          <p:cNvSpPr/>
          <p:nvPr/>
        </p:nvSpPr>
        <p:spPr>
          <a:xfrm>
            <a:off x="321209" y="4099873"/>
            <a:ext cx="8847053" cy="1896324"/>
          </a:xfrm>
          <a:custGeom>
            <a:avLst/>
            <a:gdLst/>
            <a:ahLst/>
            <a:cxnLst/>
            <a:rect l="l" t="t" r="r" b="b"/>
            <a:pathLst>
              <a:path w="16072" h="3839" extrusionOk="0">
                <a:moveTo>
                  <a:pt x="15391" y="3838"/>
                </a:moveTo>
                <a:lnTo>
                  <a:pt x="0" y="3838"/>
                </a:lnTo>
                <a:lnTo>
                  <a:pt x="0" y="0"/>
                </a:lnTo>
                <a:lnTo>
                  <a:pt x="15391" y="0"/>
                </a:lnTo>
                <a:lnTo>
                  <a:pt x="16071" y="1933"/>
                </a:lnTo>
                <a:lnTo>
                  <a:pt x="15391" y="3838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367" name="Google Shape;367;p4"/>
          <p:cNvSpPr/>
          <p:nvPr/>
        </p:nvSpPr>
        <p:spPr>
          <a:xfrm>
            <a:off x="9298691" y="4470502"/>
            <a:ext cx="995268" cy="1189251"/>
          </a:xfrm>
          <a:custGeom>
            <a:avLst/>
            <a:gdLst/>
            <a:ahLst/>
            <a:cxnLst/>
            <a:rect l="l" t="t" r="r" b="b"/>
            <a:pathLst>
              <a:path w="1807" h="2411" extrusionOk="0">
                <a:moveTo>
                  <a:pt x="1806" y="2410"/>
                </a:moveTo>
                <a:lnTo>
                  <a:pt x="0" y="2410"/>
                </a:lnTo>
                <a:lnTo>
                  <a:pt x="0" y="0"/>
                </a:lnTo>
                <a:lnTo>
                  <a:pt x="1507" y="0"/>
                </a:lnTo>
                <a:lnTo>
                  <a:pt x="1806" y="322"/>
                </a:lnTo>
                <a:lnTo>
                  <a:pt x="1806" y="2410"/>
                </a:lnTo>
              </a:path>
            </a:pathLst>
          </a:custGeom>
          <a:solidFill>
            <a:srgbClr val="C724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368" name="Google Shape;368;p4"/>
          <p:cNvSpPr/>
          <p:nvPr/>
        </p:nvSpPr>
        <p:spPr>
          <a:xfrm>
            <a:off x="10665178" y="4470502"/>
            <a:ext cx="995268" cy="1189251"/>
          </a:xfrm>
          <a:custGeom>
            <a:avLst/>
            <a:gdLst/>
            <a:ahLst/>
            <a:cxnLst/>
            <a:rect l="l" t="t" r="r" b="b"/>
            <a:pathLst>
              <a:path w="1807" h="2411" extrusionOk="0">
                <a:moveTo>
                  <a:pt x="1806" y="2410"/>
                </a:moveTo>
                <a:lnTo>
                  <a:pt x="0" y="2410"/>
                </a:lnTo>
                <a:lnTo>
                  <a:pt x="0" y="0"/>
                </a:lnTo>
                <a:lnTo>
                  <a:pt x="1507" y="0"/>
                </a:lnTo>
                <a:lnTo>
                  <a:pt x="1806" y="322"/>
                </a:lnTo>
                <a:lnTo>
                  <a:pt x="1806" y="2410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square" anchor="ctr"/>
          <a:lstStyle/>
          <a:p>
            <a:pPr algn="ctr">
              <a:lnSpc>
                <a:spcPct val="102083"/>
              </a:lnSpc>
              <a:buSzPts val="1200"/>
            </a:pPr>
            <a:endParaRPr lang="en-US" sz="11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374" name="Google Shape;374;p4"/>
          <p:cNvSpPr/>
          <p:nvPr/>
        </p:nvSpPr>
        <p:spPr>
          <a:xfrm>
            <a:off x="712494" y="1057478"/>
            <a:ext cx="2209256" cy="29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1">
                <a:solidFill>
                  <a:srgbClr val="C724B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Business Function A</a:t>
            </a:r>
            <a:endParaRPr lang="en-US">
              <a:solidFill>
                <a:srgbClr val="C724B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75" name="Google Shape;375;p4"/>
          <p:cNvSpPr/>
          <p:nvPr/>
        </p:nvSpPr>
        <p:spPr>
          <a:xfrm>
            <a:off x="3818694" y="1057478"/>
            <a:ext cx="2207249" cy="29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1">
                <a:solidFill>
                  <a:srgbClr val="C724B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Business Function B</a:t>
            </a:r>
            <a:endParaRPr lang="en-US">
              <a:solidFill>
                <a:srgbClr val="C724B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76" name="Google Shape;376;p4"/>
          <p:cNvSpPr/>
          <p:nvPr/>
        </p:nvSpPr>
        <p:spPr>
          <a:xfrm>
            <a:off x="485750" y="2002042"/>
            <a:ext cx="2209254" cy="29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Business Process 1</a:t>
            </a:r>
            <a:endParaRPr lang="en-US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77" name="Google Shape;377;p4"/>
          <p:cNvSpPr/>
          <p:nvPr/>
        </p:nvSpPr>
        <p:spPr>
          <a:xfrm>
            <a:off x="485750" y="4197028"/>
            <a:ext cx="2209254" cy="29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Business Process 2</a:t>
            </a:r>
            <a:endParaRPr lang="en-US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78" name="Google Shape;378;p4"/>
          <p:cNvSpPr/>
          <p:nvPr/>
        </p:nvSpPr>
        <p:spPr>
          <a:xfrm>
            <a:off x="702461" y="2459031"/>
            <a:ext cx="2207249" cy="29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Work Process</a:t>
            </a:r>
            <a:endPara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79" name="Google Shape;379;p4"/>
          <p:cNvSpPr/>
          <p:nvPr/>
        </p:nvSpPr>
        <p:spPr>
          <a:xfrm>
            <a:off x="702461" y="4673809"/>
            <a:ext cx="2207249" cy="49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3000"/>
              </a:lnSpc>
              <a:buSzPts val="1400"/>
            </a:pPr>
            <a:r>
              <a:rPr lang="en-US" sz="1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Work Process</a:t>
            </a:r>
            <a:endPara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80" name="Google Shape;380;p4"/>
          <p:cNvSpPr/>
          <p:nvPr/>
        </p:nvSpPr>
        <p:spPr>
          <a:xfrm>
            <a:off x="5835317" y="2459031"/>
            <a:ext cx="2207249" cy="49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3000"/>
              </a:lnSpc>
              <a:buSzPts val="1400"/>
            </a:pPr>
            <a:r>
              <a:rPr lang="en-US" sz="1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Work Process</a:t>
            </a:r>
            <a:endPara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81" name="Google Shape;381;p4"/>
          <p:cNvSpPr/>
          <p:nvPr/>
        </p:nvSpPr>
        <p:spPr>
          <a:xfrm>
            <a:off x="5835317" y="4673809"/>
            <a:ext cx="2207249" cy="49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3000"/>
              </a:lnSpc>
              <a:buSzPts val="1400"/>
            </a:pPr>
            <a:r>
              <a:rPr lang="en-US" sz="1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Work Process</a:t>
            </a:r>
            <a:endPara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82" name="Google Shape;382;p4"/>
          <p:cNvSpPr/>
          <p:nvPr/>
        </p:nvSpPr>
        <p:spPr>
          <a:xfrm>
            <a:off x="3886918" y="4673809"/>
            <a:ext cx="2207249" cy="49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3000"/>
              </a:lnSpc>
              <a:buSzPts val="1400"/>
            </a:pPr>
            <a:r>
              <a:rPr lang="en-US" sz="1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Work Process</a:t>
            </a:r>
            <a:endPara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83" name="Google Shape;383;p4"/>
          <p:cNvSpPr/>
          <p:nvPr/>
        </p:nvSpPr>
        <p:spPr>
          <a:xfrm>
            <a:off x="790751" y="2831459"/>
            <a:ext cx="1175861" cy="5091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Business</a:t>
            </a:r>
            <a:endParaRPr lang="en-US" sz="12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Activity</a:t>
            </a:r>
            <a:endParaRPr lang="en-US" sz="12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84" name="Google Shape;384;p4"/>
          <p:cNvSpPr/>
          <p:nvPr/>
        </p:nvSpPr>
        <p:spPr>
          <a:xfrm>
            <a:off x="5957719" y="2831459"/>
            <a:ext cx="1175861" cy="532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Business</a:t>
            </a:r>
            <a:endParaRPr lang="en-US" sz="12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Activity</a:t>
            </a:r>
            <a:endParaRPr lang="en-US" sz="12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86" name="Google Shape;386;p4"/>
          <p:cNvSpPr/>
          <p:nvPr/>
        </p:nvSpPr>
        <p:spPr>
          <a:xfrm>
            <a:off x="730554" y="5035441"/>
            <a:ext cx="1236059" cy="493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/>
          <a:lstStyle/>
          <a:p>
            <a:pPr algn="ctr"/>
            <a:r>
              <a:rPr lang="en-US" sz="12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Business</a:t>
            </a:r>
            <a:endParaRPr lang="en-US" sz="1200" b="1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Activity 1</a:t>
            </a:r>
            <a:endParaRPr lang="en-US" sz="1200" b="1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1" name="Google Shape;391;p4"/>
          <p:cNvSpPr/>
          <p:nvPr/>
        </p:nvSpPr>
        <p:spPr>
          <a:xfrm>
            <a:off x="9312737" y="2712714"/>
            <a:ext cx="1055466" cy="29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Service 1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2" name="Google Shape;392;p4"/>
          <p:cNvSpPr/>
          <p:nvPr/>
        </p:nvSpPr>
        <p:spPr>
          <a:xfrm>
            <a:off x="10685244" y="2712714"/>
            <a:ext cx="957144" cy="29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Request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3" name="Google Shape;393;p4"/>
          <p:cNvSpPr/>
          <p:nvPr/>
        </p:nvSpPr>
        <p:spPr>
          <a:xfrm>
            <a:off x="9312737" y="4896906"/>
            <a:ext cx="1055466" cy="29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Service 2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4" name="Google Shape;394;p4"/>
          <p:cNvSpPr/>
          <p:nvPr/>
        </p:nvSpPr>
        <p:spPr>
          <a:xfrm>
            <a:off x="10685244" y="4887909"/>
            <a:ext cx="957144" cy="29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Request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5" name="Google Shape;395;p4"/>
          <p:cNvSpPr/>
          <p:nvPr/>
        </p:nvSpPr>
        <p:spPr>
          <a:xfrm>
            <a:off x="10548796" y="1057478"/>
            <a:ext cx="1230040" cy="29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1" dirty="0">
                <a:solidFill>
                  <a:srgbClr val="C724B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Customer</a:t>
            </a:r>
            <a:endParaRPr lang="en-US" dirty="0">
              <a:solidFill>
                <a:srgbClr val="C724B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6" name="Google Shape;396;p4"/>
          <p:cNvSpPr/>
          <p:nvPr/>
        </p:nvSpPr>
        <p:spPr>
          <a:xfrm>
            <a:off x="628217" y="2405056"/>
            <a:ext cx="2979786" cy="1146071"/>
          </a:xfrm>
          <a:custGeom>
            <a:avLst/>
            <a:gdLst/>
            <a:ahLst/>
            <a:cxnLst/>
            <a:rect l="l" t="t" r="r" b="b"/>
            <a:pathLst>
              <a:path w="2356338" h="1011115" extrusionOk="0">
                <a:moveTo>
                  <a:pt x="0" y="0"/>
                </a:moveTo>
                <a:lnTo>
                  <a:pt x="2145323" y="0"/>
                </a:lnTo>
                <a:lnTo>
                  <a:pt x="2356338" y="527538"/>
                </a:lnTo>
                <a:lnTo>
                  <a:pt x="2127738" y="1011115"/>
                </a:lnTo>
                <a:lnTo>
                  <a:pt x="0" y="1011115"/>
                </a:lnTo>
                <a:lnTo>
                  <a:pt x="0" y="0"/>
                </a:lnTo>
                <a:close/>
              </a:path>
            </a:pathLst>
          </a:custGeom>
          <a:noFill/>
          <a:ln w="152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397" name="Google Shape;397;p4"/>
          <p:cNvSpPr/>
          <p:nvPr/>
        </p:nvSpPr>
        <p:spPr>
          <a:xfrm>
            <a:off x="628217" y="4596444"/>
            <a:ext cx="2979786" cy="1146071"/>
          </a:xfrm>
          <a:custGeom>
            <a:avLst/>
            <a:gdLst/>
            <a:ahLst/>
            <a:cxnLst/>
            <a:rect l="l" t="t" r="r" b="b"/>
            <a:pathLst>
              <a:path w="2356338" h="1011115" extrusionOk="0">
                <a:moveTo>
                  <a:pt x="0" y="0"/>
                </a:moveTo>
                <a:lnTo>
                  <a:pt x="2145323" y="0"/>
                </a:lnTo>
                <a:lnTo>
                  <a:pt x="2356338" y="527538"/>
                </a:lnTo>
                <a:lnTo>
                  <a:pt x="2127738" y="1011115"/>
                </a:lnTo>
                <a:lnTo>
                  <a:pt x="0" y="1011115"/>
                </a:lnTo>
                <a:lnTo>
                  <a:pt x="0" y="0"/>
                </a:lnTo>
                <a:close/>
              </a:path>
            </a:pathLst>
          </a:custGeom>
          <a:noFill/>
          <a:ln w="152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398" name="Google Shape;398;p4"/>
          <p:cNvSpPr/>
          <p:nvPr/>
        </p:nvSpPr>
        <p:spPr>
          <a:xfrm>
            <a:off x="5785152" y="2405056"/>
            <a:ext cx="2977779" cy="1146071"/>
          </a:xfrm>
          <a:custGeom>
            <a:avLst/>
            <a:gdLst/>
            <a:ahLst/>
            <a:cxnLst/>
            <a:rect l="l" t="t" r="r" b="b"/>
            <a:pathLst>
              <a:path w="2356338" h="1011115" extrusionOk="0">
                <a:moveTo>
                  <a:pt x="0" y="0"/>
                </a:moveTo>
                <a:lnTo>
                  <a:pt x="2145323" y="0"/>
                </a:lnTo>
                <a:lnTo>
                  <a:pt x="2356338" y="527538"/>
                </a:lnTo>
                <a:lnTo>
                  <a:pt x="2127738" y="1011115"/>
                </a:lnTo>
                <a:lnTo>
                  <a:pt x="0" y="1011115"/>
                </a:lnTo>
                <a:lnTo>
                  <a:pt x="0" y="0"/>
                </a:lnTo>
                <a:close/>
              </a:path>
            </a:pathLst>
          </a:custGeom>
          <a:noFill/>
          <a:ln w="152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399" name="Google Shape;399;p4"/>
          <p:cNvSpPr/>
          <p:nvPr/>
        </p:nvSpPr>
        <p:spPr>
          <a:xfrm>
            <a:off x="5785152" y="4596444"/>
            <a:ext cx="2977779" cy="1146071"/>
          </a:xfrm>
          <a:custGeom>
            <a:avLst/>
            <a:gdLst/>
            <a:ahLst/>
            <a:cxnLst/>
            <a:rect l="l" t="t" r="r" b="b"/>
            <a:pathLst>
              <a:path w="2356338" h="1011115" extrusionOk="0">
                <a:moveTo>
                  <a:pt x="0" y="0"/>
                </a:moveTo>
                <a:lnTo>
                  <a:pt x="2145323" y="0"/>
                </a:lnTo>
                <a:lnTo>
                  <a:pt x="2356338" y="527538"/>
                </a:lnTo>
                <a:lnTo>
                  <a:pt x="2127738" y="1011115"/>
                </a:lnTo>
                <a:lnTo>
                  <a:pt x="0" y="1011115"/>
                </a:lnTo>
                <a:lnTo>
                  <a:pt x="0" y="0"/>
                </a:lnTo>
                <a:close/>
              </a:path>
            </a:pathLst>
          </a:custGeom>
          <a:noFill/>
          <a:ln w="152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400" name="Google Shape;400;p4"/>
          <p:cNvSpPr/>
          <p:nvPr/>
        </p:nvSpPr>
        <p:spPr>
          <a:xfrm>
            <a:off x="3848794" y="4596444"/>
            <a:ext cx="1735699" cy="1146071"/>
          </a:xfrm>
          <a:custGeom>
            <a:avLst/>
            <a:gdLst/>
            <a:ahLst/>
            <a:cxnLst/>
            <a:rect l="l" t="t" r="r" b="b"/>
            <a:pathLst>
              <a:path w="2356338" h="1011115" extrusionOk="0">
                <a:moveTo>
                  <a:pt x="0" y="0"/>
                </a:moveTo>
                <a:lnTo>
                  <a:pt x="2145323" y="0"/>
                </a:lnTo>
                <a:lnTo>
                  <a:pt x="2356338" y="527538"/>
                </a:lnTo>
                <a:lnTo>
                  <a:pt x="2127738" y="1011115"/>
                </a:lnTo>
                <a:lnTo>
                  <a:pt x="0" y="1011115"/>
                </a:lnTo>
                <a:lnTo>
                  <a:pt x="0" y="0"/>
                </a:lnTo>
                <a:close/>
              </a:path>
            </a:pathLst>
          </a:custGeom>
          <a:noFill/>
          <a:ln w="152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l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</p:txBody>
      </p:sp>
      <p:sp>
        <p:nvSpPr>
          <p:cNvPr id="417" name="Google Shape;384;p4">
            <a:extLst>
              <a:ext uri="{FF2B5EF4-FFF2-40B4-BE49-F238E27FC236}">
                <a16:creationId xmlns:a16="http://schemas.microsoft.com/office/drawing/2014/main" id="{67A678DC-6A65-19D6-5BB2-1F4E12019D70}"/>
              </a:ext>
            </a:extLst>
          </p:cNvPr>
          <p:cNvSpPr/>
          <p:nvPr/>
        </p:nvSpPr>
        <p:spPr>
          <a:xfrm>
            <a:off x="7221870" y="2819336"/>
            <a:ext cx="1175861" cy="532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Business</a:t>
            </a:r>
            <a:endParaRPr lang="en-US" sz="12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Activity</a:t>
            </a:r>
            <a:endParaRPr lang="en-US" sz="12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18" name="Google Shape;386;p4">
            <a:extLst>
              <a:ext uri="{FF2B5EF4-FFF2-40B4-BE49-F238E27FC236}">
                <a16:creationId xmlns:a16="http://schemas.microsoft.com/office/drawing/2014/main" id="{C582E0EC-CB90-0213-C50B-90A05E16CD52}"/>
              </a:ext>
            </a:extLst>
          </p:cNvPr>
          <p:cNvSpPr/>
          <p:nvPr/>
        </p:nvSpPr>
        <p:spPr>
          <a:xfrm>
            <a:off x="2091021" y="5023228"/>
            <a:ext cx="1236059" cy="4616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/>
          <a:lstStyle/>
          <a:p>
            <a:pPr algn="ctr"/>
            <a:r>
              <a:rPr lang="en-US" sz="12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Business</a:t>
            </a:r>
            <a:endParaRPr lang="en-US" sz="1200" b="1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Activity 2</a:t>
            </a:r>
            <a:endParaRPr lang="en-US" sz="1200" b="1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19" name="Google Shape;386;p4">
            <a:extLst>
              <a:ext uri="{FF2B5EF4-FFF2-40B4-BE49-F238E27FC236}">
                <a16:creationId xmlns:a16="http://schemas.microsoft.com/office/drawing/2014/main" id="{95D0ECF3-0AD7-6030-9995-93C87E646354}"/>
              </a:ext>
            </a:extLst>
          </p:cNvPr>
          <p:cNvSpPr/>
          <p:nvPr/>
        </p:nvSpPr>
        <p:spPr>
          <a:xfrm>
            <a:off x="3962166" y="5023228"/>
            <a:ext cx="1236059" cy="4616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/>
          <a:lstStyle/>
          <a:p>
            <a:pPr algn="ctr"/>
            <a:r>
              <a:rPr lang="en-US" sz="12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Business</a:t>
            </a:r>
            <a:endParaRPr lang="en-US" sz="1200" b="1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Activity</a:t>
            </a:r>
            <a:r>
              <a:rPr lang="en-US" sz="12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3</a:t>
            </a:r>
            <a:endParaRPr lang="en-US" sz="1200" b="1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0" name="Google Shape;386;p4">
            <a:extLst>
              <a:ext uri="{FF2B5EF4-FFF2-40B4-BE49-F238E27FC236}">
                <a16:creationId xmlns:a16="http://schemas.microsoft.com/office/drawing/2014/main" id="{6079250A-828D-2FD0-E70F-6C3F72F532D7}"/>
              </a:ext>
            </a:extLst>
          </p:cNvPr>
          <p:cNvSpPr/>
          <p:nvPr/>
        </p:nvSpPr>
        <p:spPr>
          <a:xfrm>
            <a:off x="5912690" y="5023228"/>
            <a:ext cx="1236059" cy="4616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/>
          <a:lstStyle/>
          <a:p>
            <a:pPr algn="ctr"/>
            <a:r>
              <a:rPr lang="en-US" sz="12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Business</a:t>
            </a:r>
            <a:endParaRPr lang="en-US" sz="1200" b="1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Activity 4</a:t>
            </a:r>
            <a:endParaRPr lang="en-US" sz="1200" b="1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1" name="Google Shape;386;p4">
            <a:extLst>
              <a:ext uri="{FF2B5EF4-FFF2-40B4-BE49-F238E27FC236}">
                <a16:creationId xmlns:a16="http://schemas.microsoft.com/office/drawing/2014/main" id="{47720472-0DA9-07DD-7008-94AFE48967BA}"/>
              </a:ext>
            </a:extLst>
          </p:cNvPr>
          <p:cNvSpPr/>
          <p:nvPr/>
        </p:nvSpPr>
        <p:spPr>
          <a:xfrm>
            <a:off x="7273157" y="5023228"/>
            <a:ext cx="1236059" cy="4616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/>
          <a:lstStyle/>
          <a:p>
            <a:pPr algn="ctr"/>
            <a:r>
              <a:rPr lang="en-US" sz="12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Business</a:t>
            </a:r>
            <a:endParaRPr lang="en-US" sz="1200" b="1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Calibri"/>
              </a:rPr>
              <a:t>Activity 5</a:t>
            </a:r>
            <a:endParaRPr lang="en-US" sz="1200" b="1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8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9565E-E102-2843-8B2E-9ADE44CE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Business model canvas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88F557-ACE8-0B6A-D6CD-832E078FB6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nl-NL" sz="105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• Primary care providers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nl-NL" sz="105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• Secondary care providers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nl-NL" sz="105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• Tertiary care providers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nl-NL" sz="105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• Insurers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nl-NL" sz="105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• Educational institutions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nl-NL" sz="105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• Research institutions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nl-NL" sz="105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• Suppliers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nl-NL" sz="105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• Tenants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nl-NL" sz="105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• Governmental institutions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nl-NL" sz="105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• ...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EDB8DE-0569-266B-3F04-DD6DCFD38A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00" kern="0">
                <a:solidFill>
                  <a:srgbClr val="000000"/>
                </a:solidFill>
                <a:cs typeface="Calibri" panose="020F0502020204030204" pitchFamily="34" charset="0"/>
              </a:rPr>
              <a:t>• Diagnostics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00" kern="0">
                <a:solidFill>
                  <a:srgbClr val="000000"/>
                </a:solidFill>
                <a:cs typeface="Calibri" panose="020F0502020204030204" pitchFamily="34" charset="0"/>
              </a:rPr>
              <a:t>• Treatment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00" kern="0">
                <a:solidFill>
                  <a:srgbClr val="000000"/>
                </a:solidFill>
                <a:cs typeface="Calibri" panose="020F0502020204030204" pitchFamily="34" charset="0"/>
              </a:rPr>
              <a:t>• Consultation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00" kern="0">
                <a:solidFill>
                  <a:srgbClr val="000000"/>
                </a:solidFill>
                <a:cs typeface="Calibri" panose="020F0502020204030204" pitchFamily="34" charset="0"/>
              </a:rPr>
              <a:t>• Information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00" kern="0">
                <a:solidFill>
                  <a:srgbClr val="000000"/>
                </a:solidFill>
                <a:cs typeface="Calibri" panose="020F0502020204030204" pitchFamily="34" charset="0"/>
              </a:rPr>
              <a:t>• Education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00" kern="0">
                <a:solidFill>
                  <a:srgbClr val="000000"/>
                </a:solidFill>
                <a:cs typeface="Calibri" panose="020F0502020204030204" pitchFamily="34" charset="0"/>
              </a:rPr>
              <a:t>• Research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00" kern="0">
                <a:solidFill>
                  <a:srgbClr val="000000"/>
                </a:solidFill>
                <a:cs typeface="Calibri" panose="020F0502020204030204" pitchFamily="34" charset="0"/>
              </a:rPr>
              <a:t>• Case management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00" kern="0">
                <a:solidFill>
                  <a:srgbClr val="000000"/>
                </a:solidFill>
                <a:cs typeface="Calibri" panose="020F0502020204030204" pitchFamily="34" charset="0"/>
              </a:rPr>
              <a:t>• ...</a:t>
            </a:r>
          </a:p>
          <a:p>
            <a:endParaRPr lang="en-US" sz="110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F07054A-9D9F-079C-FF94-4F7EA24CAA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9853" y="3496410"/>
            <a:ext cx="2106150" cy="1083158"/>
          </a:xfrm>
        </p:spPr>
        <p:txBody>
          <a:bodyPr/>
          <a:lstStyle/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Medical and non-medical personnel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Buildings and facilities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Medical equipment / applications 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Data and information technology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Infotainment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Hospitality services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Accreditations and Approvals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...</a:t>
            </a:r>
          </a:p>
          <a:p>
            <a:endParaRPr lang="en-US" sz="100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325F2D-9EA0-F162-DD17-4F047E84D0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Providing basic and acute hospital care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Providing specialist care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Supplying non-clinical healthcare services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Facilitating collaboration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Conducting scientific research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Offering rental space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Offering training facilities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...</a:t>
            </a:r>
          </a:p>
          <a:p>
            <a:endParaRPr lang="en-US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3C052BF-B8F6-2B8F-7A2B-EB3188C15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Counseling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Accompaniment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Facilitating selfcare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Community integration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...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5164CF-9ED2-35E5-B971-BEABB47C8F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97237" y="3507985"/>
            <a:ext cx="2033323" cy="1083158"/>
          </a:xfrm>
        </p:spPr>
        <p:txBody>
          <a:bodyPr/>
          <a:lstStyle/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>
                <a:solidFill>
                  <a:srgbClr val="000000"/>
                </a:solidFill>
                <a:cs typeface="Calibri" panose="020F0502020204030204" pitchFamily="34" charset="0"/>
              </a:rPr>
              <a:t>• Front desk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>
                <a:solidFill>
                  <a:srgbClr val="000000"/>
                </a:solidFill>
                <a:cs typeface="Calibri" panose="020F0502020204030204" pitchFamily="34" charset="0"/>
              </a:rPr>
              <a:t>• (Poli) clinic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>
                <a:solidFill>
                  <a:srgbClr val="000000"/>
                </a:solidFill>
                <a:cs typeface="Calibri" panose="020F0502020204030204" pitchFamily="34" charset="0"/>
              </a:rPr>
              <a:t>• Website &amp; Portal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>
                <a:solidFill>
                  <a:srgbClr val="000000"/>
                </a:solidFill>
                <a:cs typeface="Calibri" panose="020F0502020204030204" pitchFamily="34" charset="0"/>
              </a:rPr>
              <a:t>• On location (GP, home)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>
                <a:solidFill>
                  <a:srgbClr val="000000"/>
                </a:solidFill>
                <a:cs typeface="Calibri" panose="020F0502020204030204" pitchFamily="34" charset="0"/>
              </a:rPr>
              <a:t>• Primary, secondary, tertiary  providers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>
                <a:solidFill>
                  <a:srgbClr val="000000"/>
                </a:solidFill>
                <a:cs typeface="Calibri" panose="020F0502020204030204" pitchFamily="34" charset="0"/>
              </a:rPr>
              <a:t>• Marketing and  Publications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>
                <a:solidFill>
                  <a:srgbClr val="000000"/>
                </a:solidFill>
                <a:cs typeface="Calibri" panose="020F0502020204030204" pitchFamily="34" charset="0"/>
              </a:rPr>
              <a:t>• ...</a:t>
            </a:r>
          </a:p>
          <a:p>
            <a:endParaRPr lang="en-US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77037A2-A376-7BB9-EA30-E185F276B3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>
                <a:solidFill>
                  <a:srgbClr val="000000"/>
                </a:solidFill>
                <a:cs typeface="Calibri" panose="020F0502020204030204" pitchFamily="34" charset="0"/>
              </a:rPr>
              <a:t>• Patients with care needs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>
                <a:solidFill>
                  <a:srgbClr val="000000"/>
                </a:solidFill>
                <a:cs typeface="Calibri" panose="020F0502020204030204" pitchFamily="34" charset="0"/>
              </a:rPr>
              <a:t>• General practitioners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>
                <a:solidFill>
                  <a:srgbClr val="000000"/>
                </a:solidFill>
                <a:cs typeface="Calibri" panose="020F0502020204030204" pitchFamily="34" charset="0"/>
              </a:rPr>
              <a:t>• Educational institutions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>
                <a:solidFill>
                  <a:srgbClr val="000000"/>
                </a:solidFill>
                <a:cs typeface="Calibri" panose="020F0502020204030204" pitchFamily="34" charset="0"/>
              </a:rPr>
              <a:t>• Tenants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>
                <a:solidFill>
                  <a:srgbClr val="000000"/>
                </a:solidFill>
                <a:cs typeface="Calibri" panose="020F0502020204030204" pitchFamily="34" charset="0"/>
              </a:rPr>
              <a:t>• Hospitals and laboratories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>
                <a:solidFill>
                  <a:srgbClr val="000000"/>
                </a:solidFill>
                <a:cs typeface="Calibri" panose="020F0502020204030204" pitchFamily="34" charset="0"/>
              </a:rPr>
              <a:t>• Insurers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>
                <a:solidFill>
                  <a:srgbClr val="000000"/>
                </a:solidFill>
                <a:cs typeface="Calibri" panose="020F0502020204030204" pitchFamily="34" charset="0"/>
              </a:rPr>
              <a:t>• ...</a:t>
            </a:r>
          </a:p>
          <a:p>
            <a:endParaRPr lang="en-US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E9D1A43-0723-DCA7-875D-7FCD66BA41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0792" y="5469099"/>
            <a:ext cx="2616500" cy="997963"/>
          </a:xfrm>
        </p:spPr>
        <p:txBody>
          <a:bodyPr/>
          <a:lstStyle/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Salaries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Medical equipment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Buildings / facilities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Utilities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Staff training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Licenses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3A2C417-0EC9-B381-5D2F-9F34307C74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6853" y="5434374"/>
            <a:ext cx="5452283" cy="997963"/>
          </a:xfrm>
        </p:spPr>
        <p:txBody>
          <a:bodyPr/>
          <a:lstStyle/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nl-NL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</a:t>
            </a: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Allocated budgets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Insurance payments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Subsidies &amp; Grants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Facility rental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Scientific/pharmaceutical research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 Tuition 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nl-NL" altLang="nl-NL" sz="1050" kern="0" dirty="0">
                <a:solidFill>
                  <a:srgbClr val="000000"/>
                </a:solidFill>
                <a:cs typeface="Calibri" panose="020F0502020204030204" pitchFamily="34" charset="0"/>
              </a:rPr>
              <a:t>•...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15F3FD5-5F66-B493-CDB9-EB63F73E8F18}"/>
              </a:ext>
            </a:extLst>
          </p:cNvPr>
          <p:cNvSpPr txBox="1"/>
          <p:nvPr/>
        </p:nvSpPr>
        <p:spPr>
          <a:xfrm>
            <a:off x="891251" y="136581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>
              <a:solidFill>
                <a:srgbClr val="3C3A34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245F1CB-D077-FA48-8DE0-C0B2D529D5FB}"/>
              </a:ext>
            </a:extLst>
          </p:cNvPr>
          <p:cNvSpPr txBox="1"/>
          <p:nvPr/>
        </p:nvSpPr>
        <p:spPr>
          <a:xfrm>
            <a:off x="377965" y="1169042"/>
            <a:ext cx="2106150" cy="219919"/>
          </a:xfrm>
          <a:prstGeom prst="rect">
            <a:avLst/>
          </a:prstGeom>
          <a:solidFill>
            <a:srgbClr val="C724B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Strategic partners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DB18DFF-9ECA-3E85-A23C-973D1EDE2E9D}"/>
              </a:ext>
            </a:extLst>
          </p:cNvPr>
          <p:cNvSpPr txBox="1"/>
          <p:nvPr/>
        </p:nvSpPr>
        <p:spPr>
          <a:xfrm>
            <a:off x="3206187" y="128479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>
              <a:solidFill>
                <a:srgbClr val="3C3A34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0740F89-DA79-D45D-BD91-ED0869C37880}"/>
              </a:ext>
            </a:extLst>
          </p:cNvPr>
          <p:cNvSpPr txBox="1"/>
          <p:nvPr/>
        </p:nvSpPr>
        <p:spPr>
          <a:xfrm>
            <a:off x="2736717" y="3026147"/>
            <a:ext cx="2106150" cy="219919"/>
          </a:xfrm>
          <a:prstGeom prst="rect">
            <a:avLst/>
          </a:prstGeom>
          <a:solidFill>
            <a:srgbClr val="C724B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Staff and resources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78CF574-D3A1-B84E-DE2C-39FD085087FF}"/>
              </a:ext>
            </a:extLst>
          </p:cNvPr>
          <p:cNvSpPr txBox="1"/>
          <p:nvPr/>
        </p:nvSpPr>
        <p:spPr>
          <a:xfrm>
            <a:off x="2723439" y="1172807"/>
            <a:ext cx="2106150" cy="219919"/>
          </a:xfrm>
          <a:prstGeom prst="rect">
            <a:avLst/>
          </a:prstGeom>
          <a:solidFill>
            <a:srgbClr val="C724B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Core activities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AEC7B9D-DCFB-ED4E-8A1C-72DE745399D6}"/>
              </a:ext>
            </a:extLst>
          </p:cNvPr>
          <p:cNvSpPr txBox="1"/>
          <p:nvPr/>
        </p:nvSpPr>
        <p:spPr>
          <a:xfrm>
            <a:off x="5068913" y="1179455"/>
            <a:ext cx="2033323" cy="219919"/>
          </a:xfrm>
          <a:prstGeom prst="rect">
            <a:avLst/>
          </a:prstGeom>
          <a:solidFill>
            <a:schemeClr val="accent5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Value proposition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0B242ED-9D6D-5884-8F26-4AA9E41D80E6}"/>
              </a:ext>
            </a:extLst>
          </p:cNvPr>
          <p:cNvSpPr txBox="1"/>
          <p:nvPr/>
        </p:nvSpPr>
        <p:spPr>
          <a:xfrm>
            <a:off x="7397237" y="1165177"/>
            <a:ext cx="2033323" cy="227549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Customer relationships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57EA36A-100E-F0E4-96D1-1834455A1B96}"/>
              </a:ext>
            </a:extLst>
          </p:cNvPr>
          <p:cNvSpPr txBox="1"/>
          <p:nvPr/>
        </p:nvSpPr>
        <p:spPr>
          <a:xfrm>
            <a:off x="9721250" y="1155530"/>
            <a:ext cx="2033323" cy="227549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Customer segment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3B8212B-330F-2D15-243B-C02FFA00D68D}"/>
              </a:ext>
            </a:extLst>
          </p:cNvPr>
          <p:cNvSpPr txBox="1"/>
          <p:nvPr/>
        </p:nvSpPr>
        <p:spPr>
          <a:xfrm>
            <a:off x="7412309" y="3026147"/>
            <a:ext cx="2033323" cy="227549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Communication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956C47C-9EB9-D753-58F9-1DE992AC5010}"/>
              </a:ext>
            </a:extLst>
          </p:cNvPr>
          <p:cNvSpPr txBox="1"/>
          <p:nvPr/>
        </p:nvSpPr>
        <p:spPr>
          <a:xfrm>
            <a:off x="6967959" y="50465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>
              <a:solidFill>
                <a:srgbClr val="3C3A34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9F9FE930-59C1-9CEB-63A9-703E8DA0714D}"/>
              </a:ext>
            </a:extLst>
          </p:cNvPr>
          <p:cNvSpPr txBox="1"/>
          <p:nvPr/>
        </p:nvSpPr>
        <p:spPr>
          <a:xfrm>
            <a:off x="6347618" y="4961182"/>
            <a:ext cx="1509235" cy="274854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+mj-lt"/>
              </a:rPr>
              <a:t>Income structuur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5CE2696-A4B2-D8ED-246E-4E127A473172}"/>
              </a:ext>
            </a:extLst>
          </p:cNvPr>
          <p:cNvSpPr txBox="1">
            <a:spLocks/>
          </p:cNvSpPr>
          <p:nvPr/>
        </p:nvSpPr>
        <p:spPr>
          <a:xfrm>
            <a:off x="2759853" y="5469099"/>
            <a:ext cx="2616500" cy="99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1906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4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21" indent="-285721" algn="l" defTabSz="7190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20" indent="-285721" algn="l" defTabSz="7190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0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499" indent="-263499" algn="l" defTabSz="7190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673" indent="-266673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20" indent="-285721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440356A-534F-62EB-71C6-86798BE103C5}"/>
              </a:ext>
            </a:extLst>
          </p:cNvPr>
          <p:cNvSpPr txBox="1"/>
          <p:nvPr/>
        </p:nvSpPr>
        <p:spPr>
          <a:xfrm>
            <a:off x="550630" y="4961182"/>
            <a:ext cx="1509235" cy="274854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+mj-lt"/>
              </a:rPr>
              <a:t>Cost structuur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E8F59CD9-CA86-EC87-F472-95B564147D94}"/>
              </a:ext>
            </a:extLst>
          </p:cNvPr>
          <p:cNvSpPr txBox="1">
            <a:spLocks/>
          </p:cNvSpPr>
          <p:nvPr/>
        </p:nvSpPr>
        <p:spPr>
          <a:xfrm>
            <a:off x="2773357" y="5471024"/>
            <a:ext cx="2616500" cy="99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1906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4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21" indent="-285721" algn="l" defTabSz="7190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20" indent="-285721" algn="l" defTabSz="7190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0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499" indent="-263499" algn="l" defTabSz="7190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673" indent="-266673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20" indent="-285721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nl-NL" sz="1000" dirty="0">
                <a:solidFill>
                  <a:schemeClr val="dk1"/>
                </a:solidFill>
                <a:cs typeface="Calibri"/>
                <a:sym typeface="Calibri"/>
              </a:rPr>
              <a:t>• </a:t>
            </a:r>
            <a:r>
              <a:rPr lang="en-US" sz="1000" kern="0" dirty="0">
                <a:solidFill>
                  <a:srgbClr val="000000"/>
                </a:solidFill>
                <a:cs typeface="Calibri" panose="020F0502020204030204" pitchFamily="34" charset="0"/>
              </a:rPr>
              <a:t>Outsourcing/ consultancy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sz="1000" kern="0" dirty="0">
                <a:solidFill>
                  <a:srgbClr val="000000"/>
                </a:solidFill>
                <a:cs typeface="Calibri" panose="020F0502020204030204" pitchFamily="34" charset="0"/>
              </a:rPr>
              <a:t>• Uncompensated care</a:t>
            </a:r>
          </a:p>
          <a:p>
            <a:pPr defTabSz="91440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defRPr/>
            </a:pPr>
            <a:r>
              <a:rPr lang="en-US" sz="1000" kern="0" dirty="0">
                <a:solidFill>
                  <a:srgbClr val="000000"/>
                </a:solidFill>
                <a:cs typeface="Calibri" panose="020F0502020204030204" pitchFamily="34" charset="0"/>
              </a:rPr>
              <a:t>• ...</a:t>
            </a:r>
          </a:p>
          <a:p>
            <a:pPr>
              <a:spcAft>
                <a:spcPts val="0"/>
              </a:spcAft>
            </a:pPr>
            <a:endParaRPr lang="nl-NL" sz="1000" dirty="0"/>
          </a:p>
          <a:p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8954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ww.pptsolutions.nl">
  <a:themeElements>
    <a:clrScheme name="Aangepast 8">
      <a:dk1>
        <a:sysClr val="windowText" lastClr="000000"/>
      </a:dk1>
      <a:lt1>
        <a:sysClr val="window" lastClr="FFFFFF"/>
      </a:lt1>
      <a:dk2>
        <a:srgbClr val="3C3A34"/>
      </a:dk2>
      <a:lt2>
        <a:srgbClr val="D7D2CB"/>
      </a:lt2>
      <a:accent1>
        <a:srgbClr val="E16E22"/>
      </a:accent1>
      <a:accent2>
        <a:srgbClr val="44BFEA"/>
      </a:accent2>
      <a:accent3>
        <a:srgbClr val="C724B1"/>
      </a:accent3>
      <a:accent4>
        <a:srgbClr val="97BE0D"/>
      </a:accent4>
      <a:accent5>
        <a:srgbClr val="00B140"/>
      </a:accent5>
      <a:accent6>
        <a:srgbClr val="83786F"/>
      </a:accent6>
      <a:hlink>
        <a:srgbClr val="E16E22"/>
      </a:hlink>
      <a:folHlink>
        <a:srgbClr val="44BFEA"/>
      </a:folHlink>
    </a:clrScheme>
    <a:fontScheme name="Nictiz - Font Family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smtClean="0">
            <a:solidFill>
              <a:srgbClr val="3C3A3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NED - met voorbeeld dia's - EERST OPSLAAN ALS PPTX" id="{FE0F07DD-3C5E-4367-B9FE-ED7DB53EC885}" vid="{207310C3-7DBB-4FB2-9842-3EF8EFF938D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21922</TotalTime>
  <Words>2110</Words>
  <Application>Microsoft Macintosh PowerPoint</Application>
  <PresentationFormat>Aangepast</PresentationFormat>
  <Paragraphs>1014</Paragraphs>
  <Slides>19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8" baseType="lpstr">
      <vt:lpstr>Arial</vt:lpstr>
      <vt:lpstr>Calibri</vt:lpstr>
      <vt:lpstr>Segoe MDL2 Assets</vt:lpstr>
      <vt:lpstr>Segoe UI Light</vt:lpstr>
      <vt:lpstr>Source Sans Pro</vt:lpstr>
      <vt:lpstr>Source Sans Pro Light</vt:lpstr>
      <vt:lpstr>Times New Roman</vt:lpstr>
      <vt:lpstr>Verdana</vt:lpstr>
      <vt:lpstr>www.pptsolutions.nl</vt:lpstr>
      <vt:lpstr>ZiRA models to ZiRA versie 1.2  (EN-versie)</vt:lpstr>
      <vt:lpstr>The Nictiz interoperability model with the ZiRA concepts</vt:lpstr>
      <vt:lpstr>PowerPoint-presentatie</vt:lpstr>
      <vt:lpstr>PowerPoint-presentatie</vt:lpstr>
      <vt:lpstr>Basic structure of the ZiRA reference models</vt:lpstr>
      <vt:lpstr>Common structure of the ZiRA reference models</vt:lpstr>
      <vt:lpstr>Basic (A) and Elaborated (B) Structure of ZiRA Reference Models</vt:lpstr>
      <vt:lpstr>PowerPoint-presentatie</vt:lpstr>
      <vt:lpstr>Business model canvas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Eric Dietz</dc:creator>
  <cp:lastModifiedBy>Antje Derksen</cp:lastModifiedBy>
  <cp:revision>54</cp:revision>
  <dcterms:created xsi:type="dcterms:W3CDTF">2018-07-11T12:01:14Z</dcterms:created>
  <dcterms:modified xsi:type="dcterms:W3CDTF">2023-09-15T10:16:15Z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0x0101005E07A6E80CA7C449A47A380B976AD29F</vt:lpwstr>
  </property>
  <property fmtid="{D5CDD505-2E9C-101B-9397-08002B2CF9AE}" pid="3" name="Order">
    <vt:r8>100</vt:r8>
  </property>
</Properties>
</file>